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6: Experiences — опыт, впечатления и рассказы на английском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 прошлом, чувствах и важных событиях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опыт помогает говорить увереннее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у школьников уже достаточно личных историй, чтобы рассказывать о себе подробнее. Эта тема развивает устную речь, повторяет Past Simple и помогает говорить о знакомых событиях: уроках, поездках, спорте и встречах.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experience в английском языке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98575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или случай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Experience — это не только «опыт», но и конкретное событие, которое человек пережил: поездка, конкурс, игра, выступление, прогулка или важная встреча.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1600" y="2026878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жизненный опыт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теме речь идёт о том, что случилось с самим учеником. Это может быть успех, ошибка, неожиданность, новое умение или запоминающийся день.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2755179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точные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рассказ был понятным, важно назвать место, время, участников, действие и результат. Такие детали делают историю конкретной, а не общей и короткой.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1600" y="3483497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эмоциями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почти всегда вызывает чувства: радость, волнение, гордость, удивление или разочарование. Именно эмоции помогают понять, почему событие запомнилось надолго.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61600" y="4211801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рассказа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experience удобно использовать для пересказа личных историй. Эта тема помогает учиться говорить последовательно, ясно и по делу.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769225"/>
            <a:ext cx="4873500" cy="19278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опыта и типичная лексика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основных типов опыта и слов, которые чаще всего с ними связаны.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типа опыта есть свой набор слов, но все они связаны с действиями, результатом и эмоциями.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модуля 6, обобщение по темам уроков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моменты и детали воспоминания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праздник в актовом зале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зале было тесно и шумно, а на сцене горели яркие лампы. Один ученик улыбался, другой держал грамоту, и все смотрели на них с гордостью. Такой момент легко представить по жестам, свету и выражениям лиц.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Экскурсия, которую запомнили все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 остановился у музея, и ребята сразу вышли на прохладный воздух. Кто-то оглядывался по сторонам, кто-то фотографировал здание, а учитель объяснял маршрут. Воспоминание становится живым благодаря месту, погоде и коротким репликам.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Спортивный день во дворе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площадке слышались крики поддержки, свисток и быстрые шаги. Один класс обрадовался победному голу, другой расстроился, но потом все пожали друг другу руки. Здесь важны движение, звук и неожиданный результат.
</a:t>
            </a:r>
            <a:endParaRPr lang="en-US" sz="10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2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7848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3933" y="1789450"/>
            <a:ext cx="209475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4993" y="1809310"/>
            <a:ext cx="249600" cy="1996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6118" y="1809310"/>
            <a:ext cx="249600" cy="1996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выражения для описания эмоций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happy, excited и proud помогают передать радость, интерес и чувство успеха. Они особенно часто встречаются, когда событие получилось удачным или неожиданно хорошим.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Непростые моменты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Worried, embarrassed и disappointed нужны, когда что-то пошло не так. Эти слова делают рассказ честнее и помогают показать, что опыт бывает не только приятным.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эмоции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Shocked и excited подходят для моментов, которые сразу запоминаются. Их можно усиливать словами really или very, чтобы показать, насколько сильным было впечатление.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состояния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Calm и grateful помогают описать более тихие чувства после события. Они особенно уместны, когда ученик чувствует облегчение, поддержку или благодарность людям вокруг.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эмоций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more nervous than, happier than и the most exciting moment показывают, как меняется настроение. Они помогают сравнивать впечатления и делать рассказ точнее.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рассказ о событии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сделать историю понятной и связной.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в рассказах о прошлом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59275" y="1232225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завершённых событий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используют, когда действие уже закончено. Эта форма помогает просто и понятно рассказать о том, что произошло вчера, на прошлой неделе или прошлым летом.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59275" y="1975341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Маркеры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yesterday, last week, two days ago, on Monday и in 2024 подсказывают, что нужен Past Simple. Они сразу задают временную рамку события.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59275" y="2718453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глаголы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действия образуются с окончанием -ed: played, watched, visited. Такие формы часто встречаются в рассказах о школе, отдыхе, хобби и поездках.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59275" y="3461565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глаголы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Важнее всего запомнить went, saw, had, made и felt. Они не образуются по общему правилу, поэтому их нужно узнавать и тренировать отдельно.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59275" y="4204699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пересказа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нужен почти в каждом рассказе об опыте. Без него трудно передать последовательность событий, поэтому эта форма особенно важна для устной и письменной речи.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глаголы в историях об опыте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с движением, действиями и эмоциями встречаются чаще всего, потому что они нужны почти в каждом личном рассказе.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Went, had и felt особенно полезны: они помогают описывать поездки, события и впечатления без сложных конструкций.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модуль 6: тематический отбор глаголов для рассказов об опыте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Детали, которые делают историю живой
</a:t>
            </a:r>
            <a:endParaRPr lang="en-US" sz="221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Назовите, где всё произошло: в классе, в музее, на стадионе или дома. Конкретное место сразу помогает слушателю представить ситуацию и понять контекст события.
</a:t>
            </a:r>
            <a:endParaRPr lang="en-US" sz="1242" dirty="0"/>
          </a:p>
        </p:txBody>
      </p:sp>
      <p:sp>
        <p:nvSpPr>
          <p:cNvPr id="11" name="Text 3"/>
          <p:cNvSpPr txBox="1"/>
          <p:nvPr/>
        </p:nvSpPr>
        <p:spPr>
          <a:xfrm>
            <a:off x="2004171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участники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Укажите, когда это было и кто был рядом. Детали вроде last Friday, three classmates или our teacher делают рассказ яснее и показывают, что событие действительно пережито.
</a:t>
            </a:r>
            <a:endParaRPr lang="en-US" sz="1242" dirty="0"/>
          </a:p>
        </p:txBody>
      </p:sp>
      <p:sp>
        <p:nvSpPr>
          <p:cNvPr id="12" name="Text 4"/>
          <p:cNvSpPr txBox="1"/>
          <p:nvPr/>
        </p:nvSpPr>
        <p:spPr>
          <a:xfrm>
            <a:off x="3746749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Погода, звук, цвет и предметы создают картину. Фразы rainy afternoon, loud music или a red banner звучат сильнее, чем общие слова good или nice.
</a:t>
            </a:r>
            <a:endParaRPr lang="en-US" sz="1242" dirty="0"/>
          </a:p>
        </p:txBody>
      </p:sp>
      <p:sp>
        <p:nvSpPr>
          <p:cNvPr id="13" name="Text 5"/>
          <p:cNvSpPr txBox="1"/>
          <p:nvPr/>
        </p:nvSpPr>
        <p:spPr>
          <a:xfrm>
            <a:off x="5489336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момент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становится интереснее, когда в ней есть сюрприз: внезапный поворот, ошибка или удача. Именно такие моменты лучше всего запоминаются и удерживают внимание.
</a:t>
            </a:r>
            <a:endParaRPr lang="en-US" sz="1242" dirty="0"/>
          </a:p>
        </p:txBody>
      </p:sp>
      <p:sp>
        <p:nvSpPr>
          <p:cNvPr id="14" name="Text 6"/>
          <p:cNvSpPr txBox="1"/>
          <p:nvPr/>
        </p:nvSpPr>
        <p:spPr>
          <a:xfrm>
            <a:off x="7231942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реплика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короткая фраза участника оживляет рассказ: We did it! или I can't believe it! Такие слова передают эмоцию лучше длинного объяснения.
</a:t>
            </a:r>
            <a:endParaRPr lang="en-US" sz="124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события как общий опыт класса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Экскурсия, которую обсуждали весь месяц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побывал в музее, где каждому нашлась своя роль: кто-то отвечал за фото, кто-то записывал факты, а кто-то задавал вопросы экскурсоводу. После поездки ребята ещё долго вспоминали самый интересный зал и неожиданную находку дня.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Концерт, где выступали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школьном концерте одни ученики стояли на сцене, другие помогали с декорациями и музыкой. Волнение быстро сменилось радостью, когда зал зааплодировал, а общий номер получился лучше, чем все ожидали.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игра на стадионе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спортивного дня класс разделился на команды и поддерживал друг друга до самого финиша. Для одних это был первый забег, для других — шанс помочь младшим одноклассникам и почувствовать, что победа зависит от всей команды.
</a:t>
            </a:r>
            <a:endParaRPr lang="en-US" sz="10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для последовательного рассказа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помогают выстроить рассказ о событии: от начала и причин до неожиданного поворота и финала.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делают историю последовательной и понятной: слушатель сразу видит порядок событий и их смысл.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модуля 6 «Experiences»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опыта: что было легче, сложнее, интереснее
</a:t>
            </a:r>
            <a:endParaRPr lang="en-US" sz="221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2009962"/>
            <a:ext cx="16608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даётся проще
</a:t>
            </a:r>
            <a:pPr algn="l" indent="0" marL="0">
              <a:lnSpc>
                <a:spcPct val="115000"/>
              </a:lnSpc>
              <a:buNone/>
            </a:pPr>
            <a:r>
              <a:rPr lang="en-US" sz="4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занятия оказываются easier than другие, если у школьника уже есть практика и уверенность. Например, обычный урок может быть проще, чем выступление перед классом, потому что меньше волнения и больше привычных действий.
</a:t>
            </a:r>
            <a:endParaRPr lang="en-US" sz="1075" dirty="0"/>
          </a:p>
        </p:txBody>
      </p:sp>
      <p:sp>
        <p:nvSpPr>
          <p:cNvPr id="11" name="Text 3"/>
          <p:cNvSpPr txBox="1"/>
          <p:nvPr/>
        </p:nvSpPr>
        <p:spPr>
          <a:xfrm>
            <a:off x="2001619" y="2011062"/>
            <a:ext cx="16608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вызывает больше интереса
</a:t>
            </a:r>
            <a:pPr algn="l" indent="0" marL="0">
              <a:lnSpc>
                <a:spcPct val="115000"/>
              </a:lnSpc>
              <a:buNone/>
            </a:pPr>
            <a:r>
              <a:rPr lang="en-US" sz="4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становится more interesting than привычное дело, когда в нём есть новизна, движение и неожиданный результат. Поездка в музей или соревнование обычно запоминаются сильнее, чем обычный день после уроков.
</a:t>
            </a:r>
            <a:endParaRPr lang="en-US" sz="1057" dirty="0"/>
          </a:p>
        </p:txBody>
      </p:sp>
      <p:sp>
        <p:nvSpPr>
          <p:cNvPr id="12" name="Text 4"/>
          <p:cNvSpPr txBox="1"/>
          <p:nvPr/>
        </p:nvSpPr>
        <p:spPr>
          <a:xfrm>
            <a:off x="3741637" y="2011074"/>
            <a:ext cx="16608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менее стрессово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полезно сравнить опыт как less stressful than. Работа в паре часто спокойнее, чем ответ у доски, потому что рядом есть поддержка, а ошибка не кажется такой заметной.
</a:t>
            </a:r>
            <a:endParaRPr lang="en-US" sz="1242" dirty="0"/>
          </a:p>
        </p:txBody>
      </p:sp>
      <p:sp>
        <p:nvSpPr>
          <p:cNvPr id="13" name="Text 5"/>
          <p:cNvSpPr txBox="1"/>
          <p:nvPr/>
        </p:nvSpPr>
        <p:spPr>
          <a:xfrm>
            <a:off x="5481661" y="2010524"/>
            <a:ext cx="16608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приносит больше радости
</a:t>
            </a:r>
            <a:pPr algn="l" indent="0" marL="0">
              <a:lnSpc>
                <a:spcPct val="115000"/>
              </a:lnSpc>
              <a:buNone/>
            </a:pPr>
            <a:r>
              <a:rPr lang="en-US" sz="4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as fun as помогает показать, что два события понравились одинаково. Так можно сравнить, например, школьный праздник и игру с друзьями, если эмоции и удовольствие были похожими.
</a:t>
            </a:r>
            <a:endParaRPr lang="en-US" sz="1139" dirty="0"/>
          </a:p>
        </p:txBody>
      </p:sp>
      <p:sp>
        <p:nvSpPr>
          <p:cNvPr id="14" name="Text 6"/>
          <p:cNvSpPr txBox="1"/>
          <p:nvPr/>
        </p:nvSpPr>
        <p:spPr>
          <a:xfrm>
            <a:off x="7221679" y="2010524"/>
            <a:ext cx="16608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запоминается сильнее
</a:t>
            </a:r>
            <a:pPr algn="l" indent="0" marL="0">
              <a:lnSpc>
                <a:spcPct val="115000"/>
              </a:lnSpc>
              <a:buNone/>
            </a:pPr>
            <a:r>
              <a:rPr lang="en-US" sz="4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the most memorable подходит для истории, которую хочется вспомнить через много лет. Обычно это момент, где было много эмоций, неожиданный поворот и ощущение личного успеха.
</a:t>
            </a:r>
            <a:endParaRPr lang="en-US" sz="113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отбирать лучшие детали для рассказа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на трёх вопросах: важно ли событие, есть ли в нём эмоция и добавляет ли деталь смысл.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рассказах о прошлом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98575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времён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переходить с Past Simple на Present Simple в одном рассказе. Из-за этого событие звучит так, будто оно происходит сейчас, а не уже случилось.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1600" y="2026878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места и 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указать, когда и где всё произошло, история становится слишком общей. Несколько точных слов помогают слушателю сразу представить событие и не терять нить рассказа.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2755179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глаголы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вроде go–went, see–saw, make–made и feel–felt встречаются особенно часто. Их нужно запоминать как готовые формы, а не пытаться образовать по обычному правилу.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1600" y="3483497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короткие ответы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Один-два слова не дают понять, что именно произошло. Лучше добавить действие, причину и результат, чтобы ответ звучал как маленькая, но законченная история.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61600" y="4211801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связок между фразами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first, then, after that и finally предложения стоят отдельно и не образуют цельный текст. Связки помогают показать порядок событий и делают рассказ более живым.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эмоции чаще всего связаны с опытом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особенно полезно замечать, как меняется чувство в ходе события: это делает рассказ точнее и выразительнее.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радость и волнение, но именно смена эмоций чаще всего делает опыт самым запоминающимся.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 по теме Module 6 «Experiences»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вне школы: поездки, хобби и новые умения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поездка в новый город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поездки семья сначала гуляла по центру, потом зашла в музей и маленькое кафе. Ребёнок запомнил не только красивые улицы, но и то, как сам нашёл дорогу по карте и почувствовал себя увереннее.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мастер-класс по готовке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мастер-классе ученик впервые сам замешивал тесто и следил за временем. Сначала было трудно, но потом получилось аккуратное блюдо, и самое приятное было услышать похвалу за старание и терпение.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и наблюдение за природой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походе всё казалось новым: дорога, звуки леса и даже погода. Дети заметили птиц, собрали впечатления для дневника и поняли, что могут быть внимательными, самостоятельными и спокойными вне привычного класса.
</a:t>
            </a:r>
            <a:endParaRPr lang="en-US" sz="10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темы Experiences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 этой темы помогают говорить о событиях, чувствах и выводах без длинных объяснений.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соединяют событие, эмоцию и результат, поэтому они особенно полезны в устных ответах и коротких историях.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модуля 6 «Experiences»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опыт ценным для школьника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признаков объединяет одно событие, тем легче о нём рассказывать и тем дольше оно остаётся в памяти.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ценными становятся события, где есть эмоции, общение и практическая польза одновременно.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Module 6 «Experiences»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помогает говорить увереннее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делает английскую речь живой и понятной: он даёт темы, эмоции и выводы. Если добавить Past Simple, связки и точные детали, рассказ становится уверенным и запоминающимся.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2026-05-31T01:36:03Z</dcterms:created>
  <dcterms:modified xsi:type="dcterms:W3CDTF">2026-05-31T01:36:03Z</dcterms:modified>
</cp:coreProperties>
</file>