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 треугольнике: основные виды и их свойства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главные линии треугольника и их ключевые свойства.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помогают точно строить чертежи, находить равные отрезки и углы, а также понимать, как устроены центры треугольника и связаны между собой стороны и высоты.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линии в треугольнике в 7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три медианы позволяют найти центр тяжести треугольника и увидеть, как делится каждая из них.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медианы можно провести в любом треугольнике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свойство медиан треугольника в школьной геометрии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 и прямой угол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перпендикуляр, опущенный из вершины на противоположную сторону или её продолжение. Она показывает, где в треугольнике появляется прямой угол.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высот 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можно построить три высоты. Каждая из них связана со своей вершиной и помогает точно измерять расстояние до противоположной стороны.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прямоугольного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две высоты совпадают с катетами. Поэтому такие чертежи особенно удобны: часть нужных линий уже есть в самой фигуре.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в тупоугольном треугольнике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 тупоугольный, одна или две высоты могут проходить вне фигуры. Это не ошибка, а обычное геометрическое свойство такого треугольника.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линий треугольника из школьного курса геометрии
</a:t>
            </a:r>
            <a:endParaRPr lang="en-US" sz="92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основных линий число одинаковое, но смысл у них разный: одни делят стороны, другие — углы, а третьи помогают находить центры.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линий не показывает их сходство по свойствам: каждая группа решает свою геометрическую задачу.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основных линий есть в треугольнике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 угол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выходит из вершины и делит угол на две равные части. Это удобно проверять по равенству двух получившихся углов.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биссектрисы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всегда можно провести три биссектрисы — по одной из каждой вершины. Каждая из них относится только к своему углу.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биссектрисы пересекаются в одной точке. Она одинаково удалена от сторон треугольника и является центром вписанной окружности.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треугольника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1"/>
            <a:ext cx="4063200" cy="25155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линии легко различать, если помнить их главное свойство и место построения.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линия узнаётся по своему признаку: середина, перпендикуляр, деление угла или параллельность.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медианы, высоты, биссектрисы и средней линии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926" y="3239784"/>
            <a:ext cx="169650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среднюю линию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линия всегда параллельна третьей стороне треугольника. Благодаря этому по ней удобно сравнивать направления сторон на чертеже.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 стороне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появляется, когда соединяют середины двух сторон треугольника. Она не начинается в вершине, поэтому отличается от медианы и высоты.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середины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средней линии составляет половину длины параллельной ей стороны. Это свойство помогает быстро находить неизвестные отрезки и строить подобные фигуры.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 половине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центры треугольника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линии приводят к разным важным точкам внутри и около треугольника.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проходит через середину стороны под прямым углом. Он не зависит от вершины и помогает точно определить, где находится равное расстояние до концов отрезка. В треугольнике таких линий всегда три.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Линия, которая ищет середину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все три серединных перпендикуляра, они пересекутся в одной точке. Эта точка одинаково удалена от всех вершин треугольника, поэтому через неё можно провести окружность, проходящую через каждую вершину.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одинаково удалённая от вершин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и описанная окружность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линий в треугольнике, школьная геометрия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 этих точек помогает решать отдельный тип задач: от нахождения равных расстояний до построения окружностей.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основных линий есть своя общая точка пересечения, поэтому выбор линии сразу подсказывает нужный центр треугольника.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линии дают какие точки пересечения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Линия, проведённая из вершины к основанию, проходит по оси симметрии треугольника. Поэтому она делит фигуру на две зеркально равные части и удобна для построений.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свойства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эта линия одновременно может быть медианой, высотой и биссектрисой. Такое совпадение происходит только из-за особой симметрии фигуры.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линия проходит через середину основания, обе его половины равны. Это помогает быстро доказывать равенство отрезков и проверять правильность чертежа.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при вершине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линия делит угол при вершине на две равные части. Поэтому в задачах с равнобедренным треугольником её часто используют для поиска неизвестных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медиана в такой фигуре одновременно является высотой, биссектрисой и серединным перпендикуляром. Это делает чертёж особенно удобным и наглядным для изучения.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 — четыре роли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равностороннем треугольнике каждая сторона имеет одинаковую длину, а все углы равны 60°. Из-за этого любая вершина может считаться началом симметричного построения.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равны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тяжести, ортоцентр, центр вписанной и центр описанной окружности совпадают в одной точке. Поэтому равносторонний треугольник называют самой симметричной фигурой.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центров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найденный отрезок обладает сразу несколькими свойствами, это часто признак равностороннего треугольника. Такое наблюдение помогает быстрее распознавать фигуру на чертеже.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практике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треугольников, школьная геометрия
</a:t>
            </a:r>
            <a:endParaRPr lang="en-US" sz="106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симметрия треугольника, тем чаще разные линии совпадают по своим свойствам и дают один и тот же результат построения.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объединяет больше всего свойств, равнобедренный — частично, а в разностороннем фигуры линии обычно различны.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линий в разных видах треугольников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Высота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основание и опускают на него высоту. Именно она входит в формулу площади треугольника: S = ½ah, где h — перпендикуляр к основанию.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Медиана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используют медиану, чтобы разделить треугольник на два треугольника одинаковой площади. Это удобно при сравнении частей одной фигуры и проверке построений.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Средняя линия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применяют среднюю линию. Она помогает получить меньший подобный треугольник, площадь которого в 4 раза меньше площади исходного, что полезно в задачах на масштаб.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линии помогают находить площадь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92" y="1518700"/>
            <a:ext cx="3934217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линий в треугольнике, школьный курс геометрии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по какому признаку узнают каждую линию и чем она отличается от остальных.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линии есть свой точный признак, поэтому путаницу легко избежать, если помнить одно основное свойство.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линий в треугольнике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линий в треугольнике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выборе нужного элемента, выполнении построения и проверке свойства.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44512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86394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медианы и 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могут выходить из вершины, поэтому их легко перепутать. Но медиана ищет середину стороны, а высота обязательно образует прямой угол с противоположной стороной.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биссектрисы и перпендикуляра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части, а серединный перпендикуляр относится к стороне. Если не помнить это различие, решение задачи сразу становится неверным.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середина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поиске середины меняет положение медианы и средней линии. Даже небольшое смещение точки делает построение неточным и нарушает все дальнейшие вычисления.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высоты важен точный прямой угол, а не «почти» прямой. Если угол построен неточно, площадь и другие результаты будут ошибочными.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Чертёж, где важен каждый миллиметр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506425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линии треугольника помогают строить точные детали и проверять симметрию. Медианы, биссектрисы и серединные перпендикуляры подсказывают, где находится середина, центр или ось будущей фигуры.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 архитектуре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12649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треугольные элементы ценят за устойчивость и ясную геометрию. С помощью высот и средних линий удобно делить конструкцию на равные части и проверять, совпадают ли размеры отдельных фрагментов.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прочных конструкций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118874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строительных схемах треугольники часто используют как жёсткую основу. Линии внутри них помогают находить опорные точки, задавать симметрию и точно переносить размеры при создании моделей и макетов.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линии треугольника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треугольника раскрывают его устройство: они связывают стороны, углы и площади. Если знать свойства каждой линии, задачи становятся понятнее, а построения — точнее и быстрее.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2026-05-29T02:23:25Z</dcterms:created>
  <dcterms:modified xsi:type="dcterms:W3CDTF">2026-05-29T02:23:25Z</dcterms:modified>
</cp:coreProperties>
</file>