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 и адаптация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 формируют среду, а адаптации помогают организмам выживать.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 — это внешние компоненты, которые влияют на жизнь организмов. Важнейшие из них — абиотические и биотические, они вместе создают условия для существования и развития живых существ.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влияния экологических факторов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абиотические факторы?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воды и почвы задаёт питательные условия, от которых зависит рост и развитие растений и животных.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 — это неживые элементы окружающей среды, включая температуру и свет, которые влияют на жизненные процессы организмов.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воздуха и ветер играют важную роль в переносе воды и обеспечении кислородом, формируя разные условия среды.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факторы ограничивают распространение видов и влияют на продуктивность экосистем, задавая биогеографические рамки.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абиотических факторов в природе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Замёрзшие озёра в холодных регионах демонстрируют, как низкие температуры замедляют обмен веществ в водных экосистемах и влияют на распределение видов.
</a:t>
            </a:r>
            <a:endParaRPr lang="en-US" sz="2322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температуры на озёра зимой
</a:t>
            </a:r>
            <a:endParaRPr lang="en-US" sz="2644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Жаркие и сухие условия пустынь, с высокой дневной температурой и сильными ветрами, требуют у растений и животных особых приспособлений для сохранения воды.
</a:t>
            </a:r>
            <a:endParaRPr lang="en-US" sz="2322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пустынного климата
</a:t>
            </a:r>
            <a:endParaRPr lang="en-US" sz="2644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болота создают уникальную среду с постоянной сыростью, что влияет на кислородный режим почвы и формирует особенные сообщества растений и животных.
</a:t>
            </a:r>
            <a:endParaRPr lang="en-US" sz="2322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влажности в болотистых местах
</a:t>
            </a:r>
            <a:endParaRPr lang="en-US" sz="264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исследования, 2022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диапазоны у разных организмов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адаптировался к определённому температурному диапазону, обеспечивая эффективное использование среды.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выносливости к температурам показывают разнообразие адаптаций организмов к климатическим условиям.
</a:t>
            </a:r>
            <a:endParaRPr lang="en-US" sz="4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температура влияет на организмы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температуры замедляют процессы жизнедеятельности, способствуя зимней спячке и миграциям у животных.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температуры ускоряет обмен веществ, что может увеличить активность и рост организмов при оптимальных условиях.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перепады могут вызывать стресс, тепловой или холодовой шок, что угрожает выживанию отдельных видов.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39" y="5704910"/>
            <a:ext cx="5092945" cy="2780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94964" y="5704910"/>
            <a:ext cx="5092945" cy="2780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3802" y="5704910"/>
            <a:ext cx="5092945" cy="27802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света для живых организмов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32639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используют свет как источник энергии для фотосинтеза, что обеспечивает основу питания многих экосистем и влияет на их продуктивность.
</a:t>
            </a:r>
            <a:endParaRPr lang="en-US" sz="2266" dirty="0"/>
          </a:p>
        </p:txBody>
      </p:sp>
      <p:sp>
        <p:nvSpPr>
          <p:cNvPr id="11" name="Text 3"/>
          <p:cNvSpPr txBox="1"/>
          <p:nvPr/>
        </p:nvSpPr>
        <p:spPr>
          <a:xfrm>
            <a:off x="832624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 энергия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12394964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пропускает свет неравномерно, создавая световые градиенты, которые определяют места обитания различных водных организмов.
</a:t>
            </a:r>
            <a:endParaRPr lang="en-US" sz="2300" dirty="0"/>
          </a:p>
        </p:txBody>
      </p:sp>
      <p:sp>
        <p:nvSpPr>
          <p:cNvPr id="13" name="Text 5"/>
          <p:cNvSpPr txBox="1"/>
          <p:nvPr/>
        </p:nvSpPr>
        <p:spPr>
          <a:xfrm>
            <a:off x="12394949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Зонирование водных экосистем
</a:t>
            </a:r>
            <a:endParaRPr lang="en-US" sz="2800" dirty="0"/>
          </a:p>
        </p:txBody>
      </p:sp>
      <p:sp>
        <p:nvSpPr>
          <p:cNvPr id="14" name="Text 6"/>
          <p:cNvSpPr txBox="1"/>
          <p:nvPr/>
        </p:nvSpPr>
        <p:spPr>
          <a:xfrm>
            <a:off x="6613802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регулирует активность животных: певчие птицы активны утром, а ночные хищники, например совы, охотятся в темноте.
</a:t>
            </a:r>
            <a:endParaRPr lang="en-US" sz="2300" dirty="0"/>
          </a:p>
        </p:txBody>
      </p:sp>
      <p:sp>
        <p:nvSpPr>
          <p:cNvPr id="15" name="Text 7"/>
          <p:cNvSpPr txBox="1"/>
          <p:nvPr/>
        </p:nvSpPr>
        <p:spPr>
          <a:xfrm>
            <a:off x="6613786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Суточные ритмы животных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2989624"/>
            <a:ext cx="9042900" cy="45081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ботаники, 2023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освещённости на разные типы растений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оптимальных условий освещённости и адаптаций трёх групп растений.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развивают разные стратегии для максимально эффективного использования доступного света.
</a:t>
            </a:r>
            <a:endParaRPr lang="en-US" sz="4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008" y="2915264"/>
            <a:ext cx="707175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4462" y="2915264"/>
            <a:ext cx="808200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8021" y="6638231"/>
            <a:ext cx="707175" cy="80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4479" y="6638231"/>
            <a:ext cx="808200" cy="80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недостатку влаги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57075" y="399312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растения накапливают воду в мясистых стеблях, что помогает им выживать в условиях дефицита влаги.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Толстые стебли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9794275" y="399317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или отсутствие листьев уменьшает испарение и сохраняет воду в пустынных условиях.
</a:t>
            </a:r>
            <a:endParaRPr lang="en-US" sz="2500" dirty="0"/>
          </a:p>
        </p:txBody>
      </p:sp>
      <p:sp>
        <p:nvSpPr>
          <p:cNvPr id="12" name="Text 5"/>
          <p:cNvSpPr txBox="1"/>
          <p:nvPr/>
        </p:nvSpPr>
        <p:spPr>
          <a:xfrm>
            <a:off x="11030275" y="298082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Редуцирование листьев
</a:t>
            </a:r>
            <a:endParaRPr lang="en-US" sz="3200" dirty="0"/>
          </a:p>
        </p:txBody>
      </p:sp>
      <p:sp>
        <p:nvSpPr>
          <p:cNvPr id="13" name="Text 6"/>
          <p:cNvSpPr txBox="1"/>
          <p:nvPr/>
        </p:nvSpPr>
        <p:spPr>
          <a:xfrm>
            <a:off x="10570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мощной корневой системы позволяет добывать влагу из глубоких слоёв почвы.
</a:t>
            </a:r>
            <a:endParaRPr lang="en-US" sz="2500" dirty="0"/>
          </a:p>
        </p:txBody>
      </p:sp>
      <p:sp>
        <p:nvSpPr>
          <p:cNvPr id="14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Глубокие корни
</a:t>
            </a:r>
            <a:endParaRPr lang="en-US" sz="3200" dirty="0"/>
          </a:p>
        </p:txBody>
      </p:sp>
      <p:sp>
        <p:nvSpPr>
          <p:cNvPr id="15" name="Text 8"/>
          <p:cNvSpPr txBox="1"/>
          <p:nvPr/>
        </p:nvSpPr>
        <p:spPr>
          <a:xfrm>
            <a:off x="97942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животные активны ночью, чтобы снизить потерю влаги в жаркие дневные часы.
</a:t>
            </a:r>
            <a:endParaRPr lang="en-US" sz="2500" dirty="0"/>
          </a:p>
        </p:txBody>
      </p:sp>
      <p:sp>
        <p:nvSpPr>
          <p:cNvPr id="16" name="Text 9"/>
          <p:cNvSpPr txBox="1"/>
          <p:nvPr/>
        </p:nvSpPr>
        <p:spPr>
          <a:xfrm>
            <a:off x="11030275" y="670377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активность животных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8950" y="25"/>
            <a:ext cx="9197749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187625"/>
            <a:ext cx="7894800" cy="67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в жизни растений и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способствует распространению пыльцы и семян, что обеспечивает размножение растений. Он также влияет на испарение влаги и помогает перелётным птицам оптимизировать маршруты миграций.
</a:t>
            </a:r>
            <a:pPr algn="l" indent="0" marL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атмосферы для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Атмосферный воздух — источник кислорода для дыхания и углекислого газа для фотосинтеза. Баланс газов важен для поддержания жизни всех аэробных организмов.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679325" y="440675"/>
            <a:ext cx="70398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ветра и воздуха
</a:t>
            </a:r>
            <a:endParaRPr lang="en-US" sz="427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адаптации организмов к изменяющимся условиям среды
</a:t>
            </a:r>
            <a:endParaRPr lang="en-US" sz="4267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адаптации организмов к воздействию абиотических факторов
</a:t>
            </a:r>
            <a:endParaRPr lang="en-US" sz="2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низким температурам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северных регионов обладают густым мехом и плотным подшерстком, а также слоем жира для сохранения тепла в условиях холода и сильных морозов.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покрыты пухом, который удерживает тепло, и часто совершают сезонные миграции в тёплые края для выживания зимой.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Зимующие растения утрачивают листья, формируют плотные почки и развивают корни глубже промерзающих слоёв почвы для защиты от замерзания.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приспособлений пустынных животных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накапливают жир в горбах, который служит источником энергии и воды. Их густые ресницы и ноздри, способные закрываться, защищают от песчаных бурь.
</a:t>
            </a:r>
            <a:endParaRPr lang="en-US" sz="2322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 — «корабль пустыни»
</a:t>
            </a:r>
            <a:endParaRPr lang="en-US" sz="2644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ящерицы зарываются в песок в периоды жары, чтобы избежать перегрева. Такой способ помогает регулировать температуру тела и скрываться от хищников.
</a:t>
            </a:r>
            <a:endParaRPr lang="en-US" sz="2322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Лазящее ящерицы и песчаные укрытия
</a:t>
            </a:r>
            <a:endParaRPr lang="en-US" sz="2644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Фенек обитал в пустынях с большими ушами, которые помогают быстро отдавать тепло, предотвращая перегрев организма в условиях сильной жары.
</a:t>
            </a:r>
            <a:endParaRPr lang="en-US" sz="2322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Фенек и особенности ушей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25" y="647875"/>
            <a:ext cx="15790800" cy="14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жизни во влажных условиях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5870674" y="7147838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Капельники способствуют быстрому отводу дождевой воды, что предотвращает гниение листьев и поддерживает оптимальный уровень испарения.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6155574" y="5628212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тропических лесов имеют крупные листья для эффективного улавливания света и специальную форму — капельники — для стока лишней влаги.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456324" y="4203088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тропические насекомые покрыты гидрофобными покровами, которые отталкивают воду, предотвращая намокание и развитие грибков.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6736799" y="2777963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Земноводные, например лягушки, обладают тонкой и влажной кожей, что обеспечивает эффективный газообмен с окружающей средой.
</a:t>
            </a:r>
            <a:endParaRPr lang="en-US" sz="2500" dirty="0"/>
          </a:p>
        </p:txBody>
      </p:sp>
      <p:sp>
        <p:nvSpPr>
          <p:cNvPr id="9" name="Text 5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39" y="5704910"/>
            <a:ext cx="5092945" cy="2780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94964" y="5704910"/>
            <a:ext cx="5092945" cy="2780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3802" y="5704910"/>
            <a:ext cx="5092945" cy="27802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Суточные и сезонные ритмы в природе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32639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Совы охотятся преимущественно в ночное время, используя особенности зрения и слуха для добычи пищи, что снижает конкуренцию с дневными хищниками.
</a:t>
            </a:r>
            <a:endParaRPr lang="en-US" sz="2266" dirty="0"/>
          </a:p>
        </p:txBody>
      </p:sp>
      <p:sp>
        <p:nvSpPr>
          <p:cNvPr id="11" name="Text 3"/>
          <p:cNvSpPr txBox="1"/>
          <p:nvPr/>
        </p:nvSpPr>
        <p:spPr>
          <a:xfrm>
            <a:off x="832624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активность сов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12394964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птицы возвращаются из тёплых краёв, используя внутренние биоритмы, связанные с длиной светового дня, для размножения и поиска пищи.
</a:t>
            </a:r>
            <a:endParaRPr lang="en-US" sz="2266" dirty="0"/>
          </a:p>
        </p:txBody>
      </p:sp>
      <p:sp>
        <p:nvSpPr>
          <p:cNvPr id="13" name="Text 5"/>
          <p:cNvSpPr txBox="1"/>
          <p:nvPr/>
        </p:nvSpPr>
        <p:spPr>
          <a:xfrm>
            <a:off x="12394949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миграции птиц
</a:t>
            </a:r>
            <a:endParaRPr lang="en-US" sz="2800" dirty="0"/>
          </a:p>
        </p:txBody>
      </p:sp>
      <p:sp>
        <p:nvSpPr>
          <p:cNvPr id="14" name="Text 6"/>
          <p:cNvSpPr txBox="1"/>
          <p:nvPr/>
        </p:nvSpPr>
        <p:spPr>
          <a:xfrm>
            <a:off x="6613802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Лоси к осени меняют шерсть, увеличивая плотность покрова для защиты от холодов. Линька происходит в согласии с изменением сезона и подготовкой к зиме.
</a:t>
            </a:r>
            <a:endParaRPr lang="en-US" sz="2266" dirty="0"/>
          </a:p>
        </p:txBody>
      </p:sp>
      <p:sp>
        <p:nvSpPr>
          <p:cNvPr id="15" name="Text 7"/>
          <p:cNvSpPr txBox="1"/>
          <p:nvPr/>
        </p:nvSpPr>
        <p:spPr>
          <a:xfrm>
            <a:off x="6613786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Осенняя линька лосей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77900" y="3919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почвы для растений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56357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свойства почвы, такие как структура и уровень влажности, определяют способность растений укореняться и получать необходимую воду.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938100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почвы, включая минеральные элементы и кислотность (pH), влияет на развитие и жизнеспособность различных видов растений.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1231262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Глубина и плотность почвенных слоёв формируют корневые системы: степные растения развивают длинные корни, болотные — обширные поверхностные разветвления.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адаптаций животных и растений в горах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хищник обладает широкими подушечками лап для расширения площади соприкосновения со снегом и густой шерстью для защиты от холода и ветра.
</a:t>
            </a:r>
            <a:endParaRPr lang="en-US" sz="2322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барс — покоритель гор
</a:t>
            </a:r>
            <a:endParaRPr lang="en-US" sz="2644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Гибкие и острые копыта козерогов позволяют уверенно перемещаться по скалистым и крутым горным склонам без потери равновесия.
</a:t>
            </a:r>
            <a:endParaRPr lang="en-US" sz="2322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Козероги и их гибкие копыта
</a:t>
            </a:r>
            <a:endParaRPr lang="en-US" sz="2800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 горах имеют компактную форму и мощные корневые системы для удержания в суровых условиях, а также устойчивы к яркому ультрафиолету и резким перепадам температур.
</a:t>
            </a:r>
            <a:endParaRPr lang="en-US" sz="2322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растения с низким ростом
</a:t>
            </a:r>
            <a:endParaRPr lang="en-US" sz="264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экологических исследований, 2023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адаптаций животных трёх биомов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биом предъявляет уникальные требования к адаптациям организмов, отражаемые в строении и поведении видов.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Тундровые животные обладают наиболее выраженными терморегулирующими адаптациями для борьбы с холодом, пустынные — влагоэкономичными, тропические — защитными и маскировочными.
</a:t>
            </a:r>
            <a:endParaRPr lang="en-US" sz="4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адаптаций для выживания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адаптации обеспечивают эффективность миграций и поиск ресурсов, что повышает шансы выживания видов в природе.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позволяют организмам успешно переживать климатические изменения и временные неблагоприятные условия среды.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способствуют поддержанию высокого уровня биоразнообразия и устойчивости экосистем на глобальном уровне.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видов и экосистем напрямую связана со способностью организмов менять поведение и физиологию под влиянием среды.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среды и жизни — ключ к выживанию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 формируют среду обитания, а адаптации организмов обеспечивают их выживание и процветание, создавая богатое и стабильное биоразнообразие планеты.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2026-05-09T05:42:02Z</dcterms:created>
  <dcterms:modified xsi:type="dcterms:W3CDTF">2026-05-09T05:42:02Z</dcterms:modified>
</cp:coreProperties>
</file>