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Герасиме и Муму показывает силу совести и боль несвободы.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«Муму»: рассказ о крепостном праве, человеческом достоинстве и сострадании
</a:t>
            </a:r>
            <a:endParaRPr lang="en-US" sz="343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«Муму»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написал рассказ в эпоху крепостного права и показал жизнь крепостных без украшений. Произведение относится к реализму XIX века, где важны правда, социальная несправедливость и внимание к человеку.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и особенности его прозы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внимательно наблюдал повседневную жизнь и умел точно передавать детали быта, поэтому его проза выглядит правдоподобной и живой.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показывал внутренний мир героя через поступки, молчание и короткие, но выразительные сцены, вызывающие сочувствие.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«Муму» особенно заметны простота языка, реалистические картины усадьбы и резкий переход от спокойствия к трагическому финалу.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Герасим — главный герой рассказа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Герасим — немой, очень сильный и трудолюбивый крестьянин, которого привезли в Москву из деревни. Он аккуратно работает, любит порядок и быстро становится лучшим дворовым работником.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внешней мощи Герасим остаётся добрым и чутким человеком. Его забота о слабых показывает внутреннее достоинство, которое не исчезает даже в условиях бесправия.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сюжета «Муму»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рассказа И. С. Тургенева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Барыня принимает решения по настроению: сегодня она велит одно, завтра — другое. Для слуг это означает постоянную зависимость от чужой воли.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власть основана не на справедливости, а на привычке к безусловному подчинению. Чувства дворовых людей для неё почти не существуют.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Тургенев показывает, как крепостной порядок позволял одному человеку распоряжаться судьбами других без ответа и ответственности.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Барыня и произвол помещичьей власти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Муму как образ верности и беззащитности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Муму — маленькая собака, которую Герасим спас и вырастил сам. Она доверяет ему, радуется его заботе и становится для него самым близким существом.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Муму особенно сильна потому, что страдает беззащитное живое существо. Этот образ помогает читателю ясно почувствовать жестокость приказа барыни.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сюжете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раскрывают разные стороны крепостного мира и главного конфликта рассказа.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противопоставление героев Тургенев показывает, как власть и бесправие влияют на жизнь, чувства и выбор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И. С. Тургенева «Муму»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линия несостоявшегося счастья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Герасим испытывает к Татьяне тихую, добрую привязанность. Ему близка её скромность и безответная покорность.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барыни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Барыня распоряжается судьбой Татьяны сама и велит выдать её замуж за Капитона, не спрашивая согласия девушки.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Несбывшаяся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уходит из жизни Герасима, а его чувство остаётся без ответа. Этот эпизод подчёркивает, что в крепостном мире личное счастье легко ломается приказом.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рассказа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повествования помогает почувствовать, как тихая жизнь двора постепенно превращается в трагедию.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проходит путь от спокойствия к надежде, затем к тревоге и почти полной боли; именно так усиливается главный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рассказ «Муму»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Муму Герасим понимает, что в барском доме он утратил не только любимое существо, но и право на собственные чувства и выбор.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Оставаться среди людей, которые заставили его повиноваться жестокому приказу, для него значит ежедневно переживать унижение и внутреннюю боль.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деревню становится его тихим протестом: без слов он отказывается жить там, где достоинство человека ничего не значит.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Герасим уходит в деревню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Герасима показывает полную зависимость крепостного человека от воли помещика: он много трудится, но не распоряжается собственной жизнью.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крепостного права в рассказе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Татьяны доказывает, что личные чувства и семейное счастье в таком обществе легко ломаются чужим решением.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Дворовые люди вынуждены подчиняться приказам даже тогда, когда понимают их несправедливость и жестокость.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события Тургенев показывает, как крепостное право унижает человека и разрушает его свободу, доверие и надежду.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использует выразительные детали, чтобы показать конфликт между силой и бесправием, добротой и жестокостью.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делают текст одновременно простым и глубоким: читатель ясно видит несправедливость и сильнее сопереживает героям.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рассказ «Муму» (1852; первая публикация — 1854).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«Муму»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рассказе Тургенева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показана не как нарядный город, а как место службы и подчинения. Усадьба становится почти замкнутым миром, из которого героям трудно вырваться.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усадьба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московской усадьбе, где рядом существуют богатство дома и тяжёлый труд дворовых людей. Эта обстановка подчёркивает социальное неравенство.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противопоставления в рассказе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противоположности помогают увидеть, что конфликт в «Муму» не только личный, но и общественный: он связан с устройством крепостного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противопоставления, тем яснее главная мысль: человеческое достоинство не должно зависеть от чужого произвола.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«Муму»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уход Герасима превращается в знак внутреннего 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рассказ «Муму»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герой не спорит с барыней словами, но своим решением показывает, что морально не согласен с несправедливостью и унижением.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сострадания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забота рождает доверие, а равнодушие приводит к трагедии.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легко прочитать целиком, поэтому ученики могут сосредоточиться на сюжете, характерах и главной мысли без перегрузки лишними подробностями.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Герасима, Муму, Татьяны и барыни показывают разные стороны человеческих отношений и помогают обсуждать сочувствие, власть и ответственность.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герои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объясняет, что такое крепостное право, и помогает понять, как зависимость от помещика влияла на повседневную жизнь людей.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ценить свободу, добро и уважение к человеку, а также видеть, как жестокость разрушает судьбы и оставляет глубокую боль.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«Муму» изучают в 8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1721" y="1676050"/>
            <a:ext cx="3845858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 произведении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данные о рассказе помогают быстро вспомнить автора, жанр, тему и литературное направление.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показывает, что «Муму» — реалистический рассказ середины XIX века, в котором личная история героя связана с важной общественной темой.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рассказ «Муму»; литературоведческие справочные сведения.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«Муму»: рассказ, который заставляет задуматься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Герасима и Муму напоминает, что жестокая власть может отнять счастье, но не всегда способна сломить внутреннее достоинство. Именно поэтому рассказ Тургенева остаётся таким важным и сегодня.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2026-05-22T23:19:48Z</dcterms:created>
  <dcterms:modified xsi:type="dcterms:W3CDTF">2026-05-22T23:19:48Z</dcterms:modified>
</cp:coreProperties>
</file>