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Многоугольники, вписанные в окружность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вершины на одной окружности превращают дуги и углы в инструмент вычислений и доказательств.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 базу школьной геометрии: окружность, хорды, дуги, центральные и вписанные углы. В задачах 10 класса эти связи помогают находить углы, длины, радиус описанной окружности и площадь. Часто встречаются задания на вписанные четырёхугольники и правильные многоугольники, включая доказательства.
</a:t>
            </a:r>
            <a:endParaRPr lang="en-US" sz="1329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вписанные многоугольники в 10 классе
</a:t>
            </a:r>
            <a:endParaRPr lang="en-US" sz="25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в окружность многоугольник имеет все вершины на одной окружности. Эта окружность называется описанной около многоугольника — она задаёт геометрическую «сцену» для всех свойств фигуры.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— это точка, равноудалённая от всех вершин многоугольника. Через радиусы к вершинам удобно выражать длины и углы, а также связывать различные элементы одного чертежа.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вписанного многоугольника являются хордами окружности. Дуги между соседними вершинами определяют соответствующие центральные углы, поэтому угловые меры тесно связаны с расположением вершин на окружности.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элементы вписанного многоугольника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показана окружность, на её линии отмечены вершины многоугольника. Соседние вершины соединяются хордами, а к каждой вершине проводятся радиусы из центра окружности.
</a:t>
            </a:r>
            <a:endParaRPr lang="en-US" sz="1107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вершины, хорды и радиусы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конструкции важны дуги между соседними вершинами и центральные углы, на них опирающиеся. И, наконец, вписанные углы, которые связаны с теми же хордами, позволяют переходить от дуг к угловым вычислениям.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и углы как «ключ» к свойствам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многоугольник, вписанный в окружность
</a:t>
            </a:r>
            <a:endParaRPr lang="en-US" sz="25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«сумма противоположных углов = 180°» работает как необходимое и достаточное условие, поэтому его используют и в проверке рисунков, и в доказательствах.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суммы противоположных углов равны 180°, значит, четырёхугольник можно вписать в окружность.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10 класса (школьная программа)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измеряет дугу напрямую, а вписанный — половину соответствующей дуги, поэтому задачи сводятся к аккуратному учёту дуг.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положения вершин при одной и той же хорде дают вписанным углам равенство или дополнение до 180°, что помогает выбирать верное соотношение на чертеже.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10 класса (основные теоремы об углах и дугах)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центрального и вписанного углов с дугой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хорд, дуг и равных элементов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хорды равны, то соответствующие им дуги имеют равные градусные меры. Это позволяет переводить «геометрию отрезков» в «геометрию дуг» без лишних построений.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хорды → равные дуги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помогают обосновывать равенство углов, равенство сторон и симметрию фигур, когда на чертеже уже «видны» какие-то равные элементы, но требуется строгое подтверждение.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 в доказательствах
</a:t>
            </a:r>
            <a:endParaRPr lang="en-US" sz="1302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вписанном многоугольнике две стороны равны, то равны и соответствующие хорды окружности. Следовательно, равны дуги, а значит, одинаковы центральные углы, опирающиеся на них.
</a:t>
            </a:r>
            <a:endParaRPr lang="en-US" sz="106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вписанного многоугольника
</a:t>
            </a:r>
            <a:endParaRPr lang="en-US" sz="1062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дуге соответствует центральный угол, равный её градусной мере. Поэтому равенство дуг автоматически даёт равенство центральных углов, а значит, и угловых конструкций.
</a:t>
            </a:r>
            <a:endParaRPr lang="en-US" sz="1068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 → равные центральные углы
</a:t>
            </a:r>
            <a:endParaRPr lang="en-US" sz="1172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42" y="1647777"/>
            <a:ext cx="210005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опора для решения: определения, связи и ориентир для типовых вычислений через дуги, углы и радиус одной окружности.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заданиях достаточно выстроить цепочку: дуга ↔ угол (центральный/вписанный) и затем связать это с радиусом. Поэтому расчёты не распадаются на несвязанные шаги.
</a:t>
            </a:r>
            <a:endParaRPr lang="en-US" sz="1325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10 класса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величины в задачах на окружность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зависимость делает правильные многоугольники удобными для быстрых вычислений: центральные и внутренние углы выводятся системно.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Разделив 360° на число сторон, получаем центральный угол правильного n-угольника.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(формулы для правильных многоугольников)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основан на делении полного угла 360° на n равных частей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n-угольника на окружности
</a:t>
            </a:r>
            <a:endParaRPr lang="en-US" sz="26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углов: определяйте центральный угол по дуге и затем переводите его во вписанный угол (вписанный равен половине дуги). Так вычисления ведут по понятным связям «дуга → угол».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Переводите задачу к радиусам и хордам: опирайтесь на то, что стороны вписанного многоугольника — хорды. Часто удобнее разбить фигуру на треугольники с вершиной в центре, чтобы проще находить длины и площади.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вписанность по признакам: если речь о четырёхугольнике, используйте условие суммы противоположных углов 180°. Это даёт короткий и доказательный путь, особенно когда на чертеже видны углы, связанные хордами.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решения задач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чаще всего встречаются задания на углы и на распознавание вписанности четырёхугольника; вычисления радиусов и площадей идут реже, но требуют тех же ключевых связей.
</a:t>
            </a:r>
            <a:endParaRPr lang="en-US" sz="1302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ядро темы — работа с углами через дуги и критерий вписанности. Остальные типы задач чаще зависят от уже найденных углов и радиуса.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автором по структуре типовых школьных вариантов (без официальной статистики), 2026-05-12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по теме встречаются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многоугольника, вписанного в окружность
</a:t>
            </a:r>
            <a:endParaRPr lang="en-US" sz="2642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удобно искать через разбиение: проведите радиусы к вершинам и разбейте многоугольник на треугольники с общей вершиной в центре окружности. Тогда каждый треугольник имеет центральный угол.
</a:t>
            </a:r>
            <a:endParaRPr lang="en-US" sz="1382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треугольника используйте формулу через две стороны радиуса и угол между ними; затем складывайте площади всех одинаковых по форме секторов у правильных многоугольников. Это снижает число шагов.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n-угольника центральный угол равен 360°/n, а значит, все треугольники равны. Площадь выражается через радиус описанной окружности и этот центральный угол.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n увеличивается, правильный многоугольник «приближается» к окружности: разбиение на треугольники становится более мелким. Поэтому метод связан с идеей аппроксимации круга.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хорду и дугу. Хорда соединяет две точки окружности отрезком, а дуга — часть окружности. Отсюда возникают неправильные углы и неверные формулы при переходе «дуга → угол».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типичная проблема — неверное чтение вписанного угла: важно, чтобы вершина угла лежала внутри окружности, а его стороны опирались на одну хорду. Наконец, всегда проверяйте условие: все вершины должны лежать на одной окружности.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чертежом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n центральный угол уменьшается, и стороны «раздвигают» вершины ближе друг к другу на окружности. Это напрямую влияет на длины хорд и на визуальную схожесть фигуры с кругом.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формула 360°/n сразу задаёт динамику угла. Следовательно, многие параметры правильных фигур проще вычислять через n, не выполняя лишние построения.
</a:t>
            </a:r>
            <a:endParaRPr lang="en-US" sz="1308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360°/n, школьный курс геометрии (10 класс), 2026-05-12
</a:t>
            </a:r>
            <a:endParaRPr lang="en-US" sz="88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центральный угол у правильных многоугольников
</a:t>
            </a:r>
            <a:endParaRPr lang="en-US" sz="2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реальных объектах и черчении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архитектурных и инженерных эскизах вписанные правильные формы помогают точно задавать разметку: например, равномерное деление окружности переносится на окружности в проекциях и схемах.
</a:t>
            </a:r>
            <a:endParaRPr lang="en-US" sz="842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Чертёжные сетки и построения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деления и вписанные многоугольники встречаются в конструктивных схемах механизмов и в разметке деталей. Точность углов важна для корректной сборки и согласования элементов.
</a:t>
            </a:r>
            <a:endParaRPr lang="en-US" sz="86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детали и зубчатые элементы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цифровом изображении циркулярные формы строятся как модели окружностей с опорными вершинами. Геометрия вписанных многоугольников помогает контролировать форму при масштабировании и трансформациях.
</a:t>
            </a:r>
            <a:endParaRPr lang="en-US" sz="824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и дизайн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часто строят на повторяющихся вписанных многоугольниках: радиальная симметрия задаётся центральными углами, а хорды определяют границы элементов, сохраняя геометрическую точность.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декоративные узоры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доказательных задач: по углам определяем, может ли четырёхугольник быть вписанным в окружность.
</a:t>
            </a:r>
            <a:endParaRPr lang="en-US" sz="116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вписанности четырёхугольника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(10 класс), формулы для правильных многоугольников
</a:t>
            </a:r>
            <a:endParaRPr lang="en-US" sz="88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Указаны центральный и внутренний углы для равностороннего треугольника, квадрата, правильного шестиугольника и правильного восьмиугольника; значения легко выводятся из формулы 360°/n.
</a:t>
            </a:r>
            <a:endParaRPr lang="en-US" sz="134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n центральный угол уменьшается, а внутренний — растёт. Эти значения помогают быстро узнавать фигуру по чертежу и проверять результаты вычислений.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значения для правильных многоугольников
</a:t>
            </a:r>
            <a:endParaRPr lang="en-US" sz="25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добейтесь точности определения: вершины должны лежать на одной окружности, а стороны — представлять хорды. На этом строится весь «логический каркас» решения, иначе выводы будут ненадёжны.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Научитесь видеть на чертеже радиусы, хорды и центральные углы: именно они подсказывают, где можно провести разбиение на треугольники или применить критерий вписанного четырёхугольника. Аккуратно проверяйте каждое равенство.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работайте с дугами и углами как с единой системой: помните, что центральный угол измеряет дугу, а вписанный угол связан с той же дугой через половину. Это сокращает путь к ответу.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уверенно решать задачи по теме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Многоугольники, вписанные в окружность, объединяют свойства окружности, хорд, дуг и углов в единую систему. Тема важна для вычислений, доказательств и построений в школьной геометрии 10 класса. Главный результат — уверенно распознавать вписанную фигуру на чертеже и получать точные выводы из связей между углами и дугами.
</a:t>
            </a:r>
            <a:endParaRPr lang="en-US" sz="11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2026-05-12T06:30:06Z</dcterms:created>
  <dcterms:modified xsi:type="dcterms:W3CDTF">2026-05-12T06:30:06Z</dcterms:modified>
</cp:coreProperties>
</file>