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Родина моя в музыке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гимн и мелодии рассказывают о России.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почувствовать Родину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говорить о любви к стране даже без длинных объяснений. В русских мелодиях слышны простор, доброта, сила и нежность, а знакомые песни сразу создают чувство близости к родной земле.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— торжественная песня страны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 звучит на важных праздниках, церемониях и спортивных победах. Его слушают стоя, потому что так люди показывают уважение к своей стране.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гимне есть и мелодия, и слова. Они говорят о единстве людей, о силе России и о её славной истории, которую важно помнить.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гимн, зал становится очень серьёзным и тихим. В этот момент особенно ясно чувствуется, что Родина у всех одна, и она дорога каждому.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живёт много лет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передавались от бабушек и дедушек к детям, а потом — дальше. В них поют о доме, семье, природе, праздниках, труде и весёлых играх.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любят и сегодня, потому что они просты, легко запоминаются и звучат тепло. В них словно живёт память многих поколений, как в доброй семейной шкатулке.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и их тихое волшебство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поют очень мягко и спокойно, почти шёпотом. Их плавная мелодия напоминает покачивание колыбели, поэтому малышам легче успокоиться и уснуть.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звучат добрые пожелания, забота и ласковые слова. Колыбельная не только убаюкивает, но и дарит ребёнку ощущение любви и защищённости.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русских песнях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весна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весна приносят в музыку свет и радость. Такие образы делают мелодию тёплой, открытой и очень живой.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лес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лес создают особое настроение тишины и сказки. В музыке эти картины звучат задумчиво, но очень красиво.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часто становится знаком русской красоты. В песнях она напоминает о светлой, тихой и очень родной природе.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песнях звучит как образ движения и свободы. Она помогает представить широкий простор и далёкие дороги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 домра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легко узнаётся по треугольному корпусу и звонкому звуку. Домра тоже любит светлое, ясное звучание и часто украшает народные мелодии.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Гармошка и бубен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Гармошка сопровождала песни и пляски, а бубен помогал держать ровный ритм. Вместе эти инструменты создают весёлое, живое и очень русское звучание.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плясовая музыка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мелодии обычно звучат быстро и бодро. Они сразу зовут двигаться, улыбаться и не стоять на месте, как будто ноги сами начинают притопывать.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песни подходят для хоровода, игры и весёлого выступления. Их любят за задор, повторяющиеся припевы и ощущение праздника, которое слышно с первых звуков.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музыке особенно важен ритм. Он помогает танцу быть дружным и чётким, а каждому движению — попадать точно в музыку, без путаницы.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слушать такую музыку сидя, хочется хлопать в ладоши. Она дарит хорошее настроение и будто напоминает: радость лучше всего делить вместе.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 о Родине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чувства к родной земле до песни, которую поют в семье, школе и на празднике.
</a:t>
            </a:r>
            <a:endParaRPr lang="en-US" sz="16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России и музыка для детей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создали много музыки, которую слушают в школе и дома. Их произведения помогают детям узнавать красоту звучания и понимать, как музыка передаёт настроение.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 и Михаил Глинка тоже стали важными именами русской музыки. Их творчество помогло развить национальные традиции и сохранить богатство русской культуры.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написал известные балеты и пьесы для детей. Его музыка очень мелодична, поэтому её легко запомнить и приятно напевать.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и мир красивых мелодий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писал музыку так, что её легко напевать и приятно слушать. Его мелодии звучат во многих странах и сразу вызывают яркие чувства, будто открывают красивую музыкальную сказку.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особенно известен «Детский альбом»: в нём есть короткие пьесы о разных настроениях и играх. Они помогают слушать музыку внимательно и замечать, как мелодия умеет рассказывать без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праздниках и памятных днях России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Звучат весёлые песни, хоры и знакомые мелодии. Музыка создаёт ожидание чуда и помогает всем почувствовать праздничное настроение.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 дети поют, играют и читают стихи. Музыка делает выступление дружным и помогает каждому почувствовать себя частью класса.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 встречи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и маленьких сценах музыка объединяет людей. Она собирает вместе слушателей, исполнителей и хорошее настроение.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и День России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дни звучат торжественные песни и оркестры. Музыка напоминает о памяти, гордости и уважении к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звучат в хоре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голоса становятся одной командой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каждый голос важен, как игрок в дружной команде. Если кто-то споёт слишком громко или начнёт раньше других, песня сразу теряет стройность. Поэтому певцы внимательно слушают соседей и дышат вместе.
</a:t>
            </a:r>
            <a:endParaRPr lang="en-US" sz="89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учит дружбе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помогает детям чувствовать общую мелодию и общий ритм. Когда класс поёт дружно, получается не просто песня, а маленький музыкальный праздник. В такой момент даже самый серьёзный слушатель улыбается.
</a:t>
            </a:r>
            <a:endParaRPr lang="en-US" sz="86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красивое звучание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хор тихо настраивается и повторяет трудные места. Потом голоса соединяются, и музыка становится широкой и звучной. Так дети учатся петь выразительно, спокойно и очень слаженно.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69236"/>
            <a:ext cx="526500" cy="46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музыке говорить о Родине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легко запоминается и звучит мягко. Она напоминает спокойный разговор и помогает передать тёплое чувство к родной стране.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собирает звуки в стройный порядок. Благодаря ему музыка идёт ровно, а хлопки, шаги и танец становятся особенно уверенными.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делает песню бодрой и весёлой, а медленный — задумчивой и торжественной. По темпу можно сразу почувствовать настроение музыки.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громкие звуки помогают музыке менять характер. Так песня может быть нежной, праздничной или очень торжественной, почти как маленький парад.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ученики знакомятся с музыкой Родины
</a:t>
            </a:r>
            <a:endParaRPr lang="en-US" sz="281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 уроке дети слушают, замечают образы и переходят к совместному исполнению.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Москвы и России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песнях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часто звучит в песнях как сердце страны. В мелодии слышатся торжественность и гордость, а слова помогают представить большой и красивый город.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 светлая Родина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рек, полей, берёз и дорог делают музыку просторной и светлой. Она словно рисует перед слушателем огромную Родину, которую хочется узнать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учит любить и беречь Родину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Песни о семье, доме и друзьях напоминают, что любовь к Родине начинается с самых близких и понятных вещей.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Музыкальные занятия развивают слух, память и внимание, а ещё учат слушать друг друга и работать дружно.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дети поют о красоте страны, они лучше замечают природу, учатся уважению и бережному отношению к людям.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детские песни о Родине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Такие песни обычно простые и очень мелодичные. Их легко выучить, а ещё приятно петь вместе с классом, не сбиваясь и не спеша.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них часто звучат природа, мир, дружба и добрые пожелания. Поэтому песня быстро становится знакомой и остаётся в памяти надолго.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музыке о России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Напевные мелодии звучат мягко и тепло. Их хочется слушать снова, потому что они легко ложатся на слух.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Тёплое настроение и знакомые образы делают музыку близкой детям. В ней сразу слышатся дом, мама, друзья и праздник.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Ясный ритм помогает песне идти уверенно. Под него удобно шагать, хлопать и петь вместе без спешки.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Широкий размах мелодии напоминает о просторах страны. Такая музыка словно открывает перед нами большое небо и далёкие поля.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звучит в сердце каждого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песнях, гимне, колыбельных и плясках Россия звучит по-особому. Музыка напоминает о красоте страны, добрых чувствах и гордости за Родину.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2026-05-24T19:44:16Z</dcterms:created>
  <dcterms:modified xsi:type="dcterms:W3CDTF">2026-05-24T19:44:16Z</dcterms:modified>
</cp:coreProperties>
</file>