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организмов: от теории к 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признаки и помогает живым системам приспосабливаться.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живых организмов не бывает двух абсолютно одинаковых особей: различия возникают из-за наследственности и среды. Именно это свойство лежит в основе адаптации, селекции и технологического управления культурами.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 основа разнообразия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изменчивости выделяют в школьной биологии.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изменчивости помогают объяснить, как один вид даёт множество вариантов признаков и как из этого разнообразия отбирают полезные для селекции и биотехнологии формы.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изменчивости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наследственная изменчивость отличается от ненаследственной и почему только первая сохраняется в потомстве.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изменения закрепляются в поколениях, а модификации отражают только влияние условий и обычно исчезают после их изменения.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различия между особями
</a:t>
            </a:r>
            <a:endParaRPr lang="en-US" sz="3044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последовательность ДНК и могут затрагивать отдельные гены, хромосомы или целые участки генома. Именно они создают новые наследственные варианты признаков.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гены родителей комбинируются по-новому, поэтому потомки отличаются друг от друга даже без мутаций. Это усиливает наследственное разнообразие.
</a:t>
            </a:r>
            <a:endParaRPr lang="en-US" sz="1378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в мейозе формирует разные наборы хромосом в гаметах. В результате каждый организм получает уникальное сочетание аллелей.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влажность, питание и кислотность среды меняют проявление признаков без изменения ДНК. Так возникают модификации, зависящие от условий выращивания.
</a:t>
            </a:r>
            <a:endParaRPr lang="en-US" sz="1373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 — разные фенотипы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дать разные фенотипы. Поэтому при одинаковой наследственной основе внешний облик и продуктивность сильно различаются.
</a:t>
            </a:r>
            <a:endParaRPr lang="en-US" sz="12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Генотип, фенотип и влияние среды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генотипа
</a:t>
            </a:r>
            <a:pPr algn="l" indent="0" marL="0">
              <a:lnSpc>
                <a:spcPct val="100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диапазон возможных признаков, но не определяет их окончательный вид. Он отвечает за наследственную основу, на которой затем «работает» среда.
</a:t>
            </a:r>
            <a:endParaRPr lang="en-US" sz="1267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то, насколько сильно проявится признак. Один и тот же ген может реализоваться по-разному при различном освещении, питании или температуре.
</a:t>
            </a:r>
            <a:endParaRPr lang="en-US" sz="139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растений, окраска листьев, размеры плодов и активность ферментов особенно наглядно показывают, что фенотип — это результат совместного действия наследственности и условий.
</a:t>
            </a:r>
            <a:endParaRPr lang="en-US" sz="1389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«генотип → фенотип» и «среда → степень проявления признака» помогают увидеть, что наследственность задаёт возможность, а среда — конкретный результат.
</a:t>
            </a:r>
            <a:endParaRPr lang="en-US" sz="13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модификационной изменчивости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возникает под действием внешних факторов и не меняет последовательность ДНК. Поэтому она относится к ненаследственным изменениям фенотипа.
</a:t>
            </a:r>
            <a:endParaRPr lang="en-US" sz="1652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наблюдается у человека, растений, грибов и бактерий, если условия среды отличаются. Это делает её универсальным свойством живых систем.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способен давать разные проявления признака. Такое свойство называют фенотипической пластичностью, и именно оно важно для приспособления к среде.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биотехнологии пластичность помогает управлять ростом культур и синтезом веществ без изменения генома, только за счёт режима выращивания.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модификационной изменчивости
</a:t>
            </a:r>
            <a:endParaRPr lang="en-US" sz="30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модификационной изменчивости удобно рассматривать по нескольким признакам, чтобы отличить её от наследственных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не закрепляются в потомстве, но закономерно возникают у многих особей при одинаковом воздействии среды.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реакции: пределы влияния среды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реакции разных признаков отличаются: одни почти не меняются, другие заметно зависят от условий выращивания и 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норма реакции, тем сильнее признак изменяется под влиянием среды; у строго наследственных признаков диапазон изменений уже.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способен проявляться по-разному, сохраняя наследственную основу признака.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генотип может давать разные проявления признака в зависимости от условий среды.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о модификационной изменчивости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примеры модификационной изменчивости
</a:t>
            </a:r>
            <a:endParaRPr lang="en-US" sz="215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как ответ на среду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часов на солнце кожа темнеет — это защитная реакция на усиленное ультрафиолетовое излучение. При снижении воздействия загар постепенно исчезает, потому что изменился не генотип, а только степень проявления признака.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у 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зимний покров становится гуще и теплее, если меняются температура и длина дня. Весной при обратном изменении условий шерсть редеет, что показывает обратимость модификации.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листьев и место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и наземных растений листья часто заметно различаются по форме и размеру. Такие различия связаны с условиями обитания: светом, влажностью, опорой и доступом к воде.
</a:t>
            </a:r>
            <a:endParaRPr lang="en-US" sz="12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 модификационная изменчивость
</a:t>
            </a:r>
            <a:endParaRPr lang="en-US" sz="264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показывает, что оба типа изменчивости связаны с признаками организма, но отличаются источником изменений, наследованием и обратимостью.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закрепляет различия в потомстве, а модификационная помогает быстро приспосабливаться без изменения ДНК.
</a:t>
            </a:r>
            <a:endParaRPr lang="en-US" sz="1187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изменчивости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микробиологии среда определяет, насколько активно клетки растут и синтезируют нужные вещества. Поэтому температурный режим, состав питательной среды и аэрация становятся частью технологии.
</a:t>
            </a:r>
            <a:endParaRPr lang="en-US" sz="1519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процессом
</a:t>
            </a:r>
            <a:pPr algn="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выращивании культур один и тот же штамм может давать разный выход биомассы или продукта. Это позволяет подбирать условия, при которых организм работает наиболее эффективно.
</a:t>
            </a:r>
            <a:endParaRPr lang="en-US" sz="1495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урожаем
</a:t>
            </a:r>
            <a:pPr algn="ctr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растениеводстве модификации помогают учитывать свет, влагу и питание. От них зависят размеры органов, скорость роста и общая урожайность, даже если исходный генотип не меняется.
</a:t>
            </a:r>
            <a:endParaRPr lang="en-US" sz="1438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модификаций помогает отличать временный эффект среды от наследуемого результата. Это важно, чтобы не путать улучшение условий выращивания с настоящим генетическим отбором.
</a:t>
            </a:r>
            <a:pPr algn="ctr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анализ результата
</a:t>
            </a:r>
            <a:endParaRPr lang="en-US" sz="8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параметры культивирования последовательно влияют на рост клетки и накопление целевого продукта.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культур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 азот задают основу питания клетки. Их соотношение влияет на скорость роста, накопление биомассы и то, пойдёт ли обмен веществ в сторону синтеза нужного продукта.
</a:t>
            </a:r>
            <a:endParaRPr lang="en-US" sz="1174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Соли, кислотность и температура определяют устойчивость ферментов и мембран. Небольшое отклонение от оптимума может снизить активность культуры и изменить баланс между ростом и образованием продукта.
</a:t>
            </a:r>
            <a:endParaRPr lang="en-US" sz="999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аэрации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особенно важен для аэробных микроорганизмов. При его нехватке меняется дыхание, а при избытке или неправильной подаче может нарушаться ритм метаболизма и падать выход вещества.
</a:t>
            </a:r>
            <a:endParaRPr lang="en-US" sz="1102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 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Индукторы запускают синтез конкретных ферментов или метаболитов. Благодаря им можно направлять клетки к образованию целевого продукта, а не к бесполезным или побочным реакциям.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шага
</a:t>
            </a:r>
            <a:pPr algn="ctr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проходит путь от изменения условий к перестройке клетки и затем к росту выхода продукта.
</a:t>
            </a:r>
            <a:endParaRPr lang="en-US" sz="592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настройка среды позволяет быстро сдвигать культуру к нужному режиму работы: от роста биомассы к усиленному синтезу целевого вещества и снижению потерь.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биотехнологии и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биотехнологического эксперимента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цикл: штамм выбирают, условия меняют, результат измеряют и параметры уточняют.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среды к селекции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достаточно ли изменить температуру, состав среды или аэрацию. Если признак усиливается лишь временно, это полезно для процесса, но не решает задачу получения устойчивого штамма.
</a:t>
            </a:r>
            <a:endParaRPr lang="en-US" sz="1260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лучших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отбирают наиболее продуктивные варианты среди множества клеток или колоний. Такой отбор позволяет сохранить не просто удачное проявление признака, а наследуемую основу высокой продуктивности.
</a:t>
            </a:r>
            <a:endParaRPr lang="en-US" sz="1260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закрепляют ценный результат селекцией и, при необходимости, последующим контролем свойств. Только так получают штамм, который сохраняет нужные качества при дальнейших пересеваниях.
</a:t>
            </a:r>
            <a:endParaRPr lang="en-US" sz="12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подходов к получению результата
</a:t>
            </a:r>
            <a:endParaRPr lang="en-US" sz="290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управление средой даёт быстрый отклик, но эффект зависит от режима выращивания. Селекция требует больше времени, зато результат сохраняется при пересевании.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промышленности оптимален комбинированный подход: сначала быстро настраивают процесс, затем закрепляют удачные свойства штамма.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организмы гибкими, а модификационная изменчивость позволяет быстро менять признаки без перестройки генотипа. В биотехнологии это инструмент управления процессом, но устойчивый успех достигается только вместе с отбором и закреплением полезных свойств.
</a:t>
            </a:r>
            <a:endParaRPr lang="en-US" sz="39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2026-07-25T23:05:39Z</dcterms:created>
  <dcterms:modified xsi:type="dcterms:W3CDTF">2026-07-25T23:05:39Z</dcterms:modified>
</cp:coreProperties>
</file>