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общий взгляд на материк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Впечатляющий материк контрастов: от Сахары до влажных лесов Конго.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Африка и почему это важно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по обе стороны экватора и получает много солнечного тепла круглый год. Её положение между океанами и морями определяет жаркий климат, разнообразие природных зон и богатство ландшафтов.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очертания материка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очень велика: с севера на юг она тянется примерно на 8 тысяч километров, а с запада на восток — примерно на 7,5 тысячи километров.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Африки изрезаны слабо. Поэтому на материке немного удобных бухт и заливов, которые могли бы служить естественными гаванями для судов и крупных портов.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рядом с материком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Африке относятся крупный остров Мадагаскар, а также Канарские и Сейшельские острова. Они дополняют облик материка и показывают его связь с прилегающими океанами.
</a:t>
            </a:r>
            <a:endParaRPr lang="en-US" sz="12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Африки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соседствуют пустыни, леса, саванны и высокогорья, поэтому природные условия резко меняются даже на сравнительно небольших расстояниях.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саванны и пустынные области, значит, жаркий и сухой климат определяет облик Африки.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географическим справочникам и физической карте Африки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Африки: плоскогорья, горы и разломы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платформа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Африки лежит на древней платформе, поэтому здесь преобладают высокие равнины и плоскогорья. Такой рельеф характерен для многих внутренних районов материка.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Восточно-Африканские разломы
</a:t>
            </a:r>
            <a:pPr algn="l" indent="0" marL="0">
              <a:lnSpc>
                <a:spcPct val="100000"/>
              </a:lnSpc>
              <a:buNone/>
            </a:pPr>
            <a:r>
              <a:rPr lang="en-US" sz="5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проходит зона разломов земной коры. Здесь встречаются вулканы и самые высокие вершины материка, включая Килиманджаро, который выделяется среди равнинных пространств.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Африки тянутся Атласские горы. Они отделяют прибрежные территории от внутренних районов и заметно влияют на местные природные условия и хозяйство.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юга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материка расположены Драконовы горы. Вместе с другими возвышенностями они подтверждают, что Африка — это не только равнины, но и сложный горный рельеф.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738634"/>
            <a:ext cx="4876200" cy="15560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Африки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реки играют важную роль в жизни материка: они дают воду, удобны для хозяйства и формируют крупные природные районы.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Африки различаются по длине и полноводности, а водные ресурсы распределены неравномерно.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водопады и водные богатства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Виктория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крупнейшее озеро Африки по площади. Оно играет важную роль для населения Восточной Африки и является одним из главных запасов пресной воды в регионе.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Танганьика и Ньяса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тектонические озёра образовались в зоне разломов. Они очень глубокие и вытянутые, а их берега часто сложены крутыми склонами и высокими обрывами.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 Виктория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реке Замбези находится один из самых известных водопадов мира. Он привлекает путешественников и показывает, насколько разнообразны и мощны водные объекты Африки.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природные зоны Африки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положению относительно экватора, количеству осадков и высотности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Африки: тепло, засуха и дожди
</a:t>
            </a:r>
            <a:endParaRPr lang="en-US" sz="2968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жаркий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получает много солнечного тепла почти весь год. Поэтому на большей части материка сохраняются высокие температуры, особенно в районах, удалённых от океана.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ливни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воздух влажный и тёплый, поэтому здесь часто идут сильные дожди. Особенно много осадков выпадает в районе бассейна Конго.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поясах осадков меньше, и сухие периоды могут быть очень долгими. Из-за этого в ряде районов развиваются пустыни и полупустыни.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и 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Сахаре годовое количество осадков может быть меньше 100 мм. Такой резкий контраст с влажными районами показывает, насколько климат Африки неоднороден.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Африки по площади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материка формируются под влиянием тепла, осадков и рельефа. Поэтому самые большие территории занимают именно жаркие и сухие области.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основном лежит в жарких поясах, поэтому саванны и пустыни преобладают над другими зонами.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Африки и школьным географическим справочникам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Африки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крупные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Африки известны стадами зебр, жирафов, антилоп и слонов. Многие животные здесь приспособлены к жаре: они активно ищут тень, мигрируют за водой и пищей и часто передвигаются на большие расстояния.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экваториальных лесах живут гориллы, шимпанзе, лесные слоны и множество птиц. Густая растительность защищает их от жары, а питание зависит от богатства лесных растений и плодов.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Львы, леопарды и гиены занимают важное место в африканских экосистемах. Эти хищники помогают поддерживать природное равновесие, регулируя численность травоядных и отбирая наиболее слабых животных.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 встречаются виды, умеющие долго обходиться без воды и прятаться от дневного зноя. Они активны в прохладные часы, а некоторые получают влагу почти полностью из 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Африки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лесах центральной Африки растут высокие вечнозелёные деревья, пальмы и множество лиан. Из-за постоянной влажности здесь образуются несколько ярусов растительности, а свет на землю проникает с трудом.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саванн характерны высокие травы, редкие деревья, акации и баобабы. Растения переживают сухой сезон благодаря глубоким корням, запасу влаги в стволах и способности быстро восстанавливаться после дождей.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Сахаре, Намибе и других засушливых районах растительность очень редкая. Здесь выживают только выносливые растения с колючками, мелкими листьями и длинными корнями, которые помогают добывать воду из глубины.
</a:t>
            </a:r>
            <a:endParaRPr lang="en-US" sz="1347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растительного покрова Африки напрямую зависит от количества осадков и длительности сухого сезона. Чем больше влаги получает территория, тем гуще и разнообразнее становится её растительность.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население Африки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национальная статистика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крупнейших по численности населения стран показывает, как быстро растёт население Африки и как сильно отличаются масштабы отдельных государств.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Нигерия, Эфиопия и Египет входят в число самых населённых стран мира, а ДР Конго выделяется быстрым приростом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отличается огромным этническим разнообразием: здесь живут тысячи народов, каждый со своими традициями, обычаями и особенностями быта. Это делает культурную карту материка особенно сложной и интересной.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распространены христианство, ислам и традиционные верования. Во многих регионах религиозные обычаи тесно связаны с местной историей, семейной жизнью и представлениями о природе.
</a:t>
            </a:r>
            <a:endParaRPr lang="en-US" sz="1352" dirty="0"/>
          </a:p>
        </p:txBody>
      </p:sp>
      <p:sp>
        <p:nvSpPr>
          <p:cNvPr id="11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60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широко используются арабский, английский, французский, суахили и португальский языки. Они помогают общению между народами, а также используются в образовании, управлении и международных связях.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недр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богата нефтью, газом, золотом, алмазами, медью и кобальтом. Во многих странах добыча полезных ископаемых составляет основу доходов, а экспорт сырья связывает материк с крупными мировыми рынками.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урожай и труд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большое значение имеют земледелие и скотоводство. Люди выращивают культуры, приспособленные к местному климату, а урожай часто зависит от количества осадков, качества почв и доступа к воде.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природное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6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Сафари, национальные парки и знаменитые водопады привлекают путешественников со всего мира. Туризм помогает развивать местные услуги и одновременно подчёркивает ценность африканской природы, которую важно беречь.
</a:t>
            </a:r>
            <a:endParaRPr lang="en-US" sz="1301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Африку важной для мировой экономики
</a:t>
            </a:r>
            <a:endParaRPr lang="en-US" sz="2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Африки и рост населения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притягивают людей не только размерами, но и возможностями: здесь легче найти работу, школу, университет и медицинскую помощь.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агломерации сосредоточены в нескольких странах, а быстрый рост городов усиливает роль урбанизации в развитии Африки.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городского населения по международным справочникам, актуально для 2020-х годов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Африки
</a:t>
            </a:r>
            <a:endParaRPr lang="en-US" sz="2941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и неравенство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уровень жизни остаётся низким, а доступ к образованию, медицине и стабильной работе отличается от региона к региону. Это затрудняет развитие и усиливает социальные различия.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доступна не везде, особенно в засушливых районах. Из-за этого людям приходится тратить много времени на её поиск, а сельское хозяйство и санитарные условия страдают.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опустынивание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сухие периоды и продвижение пустынь уменьшают площадь пригодных земель. Плодородные участки истощаются, а пастбища становятся менее продуктивными, что особенно заметно в засушливых поясах.
</a:t>
            </a:r>
            <a:endParaRPr lang="en-US" sz="1271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увеличивается очень быстро, поэтому растут потребности в школах, жилье, транспорте и рабочих местах. Городам и государствам приходится постоянно расширять инфраструктуру.
</a:t>
            </a:r>
            <a:endParaRPr lang="en-US" sz="1296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 развитию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многие страны строят дороги, развивают энергетику, улучшают связь и расширяют международное сотрудничество. Это помогает создавать новые возможности для образования и экономики.
</a:t>
            </a:r>
            <a:endParaRPr lang="en-US" sz="12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Африки и образ жизни людей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типичные связи между природными условиями материка и способами хозяйственной деятельности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1450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богатства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обладает крупными запасами нефти, газа, алмазов, золота, меди и кобальта. Эти ресурсы делают Африку важным участником мировой экономики и международной торговли.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расположена рядом с важными морскими маршрутами между Европой, Азией и другими регионами. Поэтому её порты имеют большое значение для перевозки товаров и развития внешних связей.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природа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Саванны, тропические леса и пустыни Африки поддерживают редкие экосистемы. Сохранение этих природных комплексов важно для науки, климата и будущего многих видов животных и 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ценность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влияет на мировую географию, экономику и экологию. Защита лесов, рек и редких видов здесь важна не только для материка, но и для всей планеты.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Африки в современном мире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материк разнообразия и возможностей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удивляет сочетанием жаркого климата, богатой природы, древних культур и быстро растущих городов. Понимание её особенностей помогает увидеть, как тесно связаны природа, население и хозяйство материка.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2026-06-02T14:32:24Z</dcterms:created>
  <dcterms:modified xsi:type="dcterms:W3CDTF">2026-06-02T14:32:24Z</dcterms:modified>
</cp:coreProperties>
</file>