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Земноводные: животные двух миров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Лягушки, жабы, тритоны и саламандры живут и в воде, и на суше.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— это животные, которым подходит сразу два дома: вода и суша. У них мягкая влажная кожа, а детёныши часто начинают жизнь в воде. В мире известно более 8 000 видов таких животных.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земноводные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1" y="3122027"/>
            <a:ext cx="4282440" cy="1601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земноводных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кожа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земноводных тонкая и всегда должна оставаться влажной. Через неё они могут получать часть кислорода, поэтому сухой воздух для них особенно опасен и быстро утомляет.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земноводных держится рядом с прудами, реками, болотами и сырыми лесами. Влага нужна им не только для жизни, но и для успешного развития потомства.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растут необычно: сначала появляются малыши, похожие на водных жителей, а потом их тело сильно меняется. Это превращение называется метаморфозом и очень удивляет наблюдателей.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земноводные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Сырой лесной уголок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деревьями после дождя долго держится влага, а в тени не так жарко. В таких местах тритоны и саламандры находят укрытие под листьями, камнями и поваленными ветками. Им нравится тихий, влажный дом.
</a:t>
            </a:r>
            <a:endParaRPr lang="en-US" sz="120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пруд
</a:t>
            </a:r>
            <a:pPr algn="l" indent="0" marL="0">
              <a:lnSpc>
                <a:spcPct val="100000"/>
              </a:lnSpc>
              <a:buNone/>
            </a:pPr>
            <a:r>
              <a:rPr lang="en-US" sz="39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тихого пруда уже зеленеют камыши, а на воде лежат кувшинки. На берегу сидят лягушки, а после дождя трава блестит, будто её посыпали стеклянными бусинками. Здесь земноводным удобно и прятаться, и искать корм.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и лужайка
</a:t>
            </a:r>
            <a:pPr algn="l" indent="0" marL="0">
              <a:lnSpc>
                <a:spcPct val="100000"/>
              </a:lnSpc>
              <a:buNone/>
            </a:pPr>
            <a:r>
              <a:rPr lang="en-US" sz="41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болота всегда слышны негромкие всплески, а по краю растут высокие травы. После дождя здесь особенно много жизни: лягушки выбираются на мокрую землю, чтобы подышать влажным воздухом и найти добычу.
</a:t>
            </a:r>
            <a:endParaRPr lang="en-US" sz="116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кожа земноводных так важна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3" y="1919627"/>
            <a:ext cx="2433777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просто покров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у земноводных очень тонкая и нежная. Она помогает им получать часть кислорода, поэтому животным важно не пересыхать и как можно дольше оставаться во влажном месте.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36060" y="1919627"/>
            <a:ext cx="2433777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Сухость опасна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воздух слишком сухой или на улице сильная жара, земноводным становится трудно. Тогда они прячутся в тени, под камнями или в густой сырой траве, как маленькие мастера пряток.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13347" y="1919627"/>
            <a:ext cx="2433777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влага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кожа работала правильно, ей нужна вода или влажный воздух. Именно поэтому земноводные так часто выбирают берега, сырые леса и места после дождя, а не сухие открытые поля.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земноводного от икры до взрослого животного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лягушка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0349" y="2030272"/>
            <a:ext cx="305255" cy="2713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041" y="2013314"/>
            <a:ext cx="305255" cy="30525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питаются земноводные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охотники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лягушки и жабы ловят насекомых, пауков, червей и других мелких животных. Они помогают природе, потому что уменьшают число вредителей в садах и у водоёмов.
</a:t>
            </a:r>
            <a:endParaRPr lang="en-US" sz="1317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головастиков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Головастики питаются водорослями и мелкими частицами, которые есть в воде. Так они растут, набираются сил и постепенно готовятся к большим изменениям в своём теле.
</a:t>
            </a:r>
            <a:endParaRPr lang="en-US" sz="1321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земноводные находят достаточно пищи, они лучше выживают и сами становятся важной добычей для других животных. Так в природе всё связано, как крепкая цепочка.
</a:t>
            </a:r>
            <a:endParaRPr lang="en-US" sz="13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и жабы: в чём разница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и прыгучая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Лягушку легко узнать по гладкой коже и длинным задним ногам. Она хорошо прыгает и быстро уносится от опасности, словно маленькая зелёная пружинка. Ей удобно жить ближе к воде.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Бугристая и спокойная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Жаба выглядит по-другому: её кожа более сухая и бугристая, а движения чаще медленные. Она не так любит длинные прыжки и обычно передвигается короткими осторожными шагами.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Тритоны и саламандры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50724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на всю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тритонов и саламандр вытянутое тело, а хвост остаётся и во взрослом возрасте. Это отличает их от лягушек и помогает легко узнавать этих скрытных животных.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0724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ведут тихую и незаметную жизнь. Чаще всего они выходят на поиски пищи вечером или ночью, когда вокруг прохладнее и влажнее.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250040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Любители укрытий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прячутся под камнями, среди листьев и во влажной траве. Такие укромные места защищают их от сухого воздуха и помогают спокойно переждать день.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250040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Неспешные 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Тритоны и саламандры редко попадаются на глаза, поэтому встреча с ними похожа на маленькое лесное чудо. Наблюдать за ними нужно очень осторожно.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земноводные дышат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60853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с жабрами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личинки земноводных дышат жабрами, как рыбы. Это удобно в воде, где они плавают и растут, пока их тело ещё только учится жить по-новому.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02546" y="2615542"/>
            <a:ext cx="2293515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и кожа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животное взрослеет, оно начинает использовать лёгкие и кожу. Поэтому земноводным нужны не только водоёмы, но и влажный воздух, чтобы дышать без труда.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44241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и рот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взрослых земноводных в дыхании участвует и слизистая оболочка рта. Благодаря такому способу они могут приспосабливаться к жизни и в воде, и на суше.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детёныши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Выбор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земноводные ищут тихое и безопасное место рядом с водой. Там меньше хищников, а икра не пересохнет и не окажется на солнцепёке.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Откладка икры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откладывает икру в воду. У разных видов она может быть собрана в комки, шнуры или длинные цепочки, похожие на прозрачные бусины.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Первые детёныши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икры выходят маленькие личинки. Они пока живут в воде, двигаются по-рыбьему и дышат жабрами, будто везучие водные малыши.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Рост и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 родители остаются рядом и охраняют кладку. Это помогает икре выжить, а детёнышам — спокойно пройти первые этапы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1" y="3122027"/>
            <a:ext cx="4282440" cy="1601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земноводные важны для природы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Уменьшают число вредителей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лягушки и жабы поедают насекомых, пауков и червей. Так они помогают сдерживать численность вредителей и делают природу рядом с домом спокойнее.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для других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 земноводные становятся добычей птиц, рыб, змей и других хищников. Они связывают разные звенья цепочки питания и поддерживают жизнь водоёмов и берегов.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здоровья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земноводных становится меньше, это часто говорит о проблемах с водой, почвой или растениями. Их присутствие помогает понять, насколько благополучна местная природа.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угрожает земноводным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Грязная вода мешает развитию икры и личинок. Даже небольшое загрязнение может навредить земноводным, потому что их кожа и потомство очень чувствительны к вредным веществам.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мест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вырубают леса и осушают болота, земноводным становится негде прятаться и размножаться. Им нужны влажные укрытия, а без них жизнь становится опасной.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Пересыхание 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водоёмы мелкие и лето жаркое, земля быстро сохнет. Кожа земноводных теряет влагу, и они вынуждены искать тень, сырость и более безопасные уголки.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 уязвимость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могут страдать от болезней, которые быстро распространяются среди многих особей. Они особенно уязвимы, потому что зависят от чистой воды и стабильной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в России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Травяную и озёрную лягушку часто можно встретить возле прудов, озёр и тихих рек. Им подходят влажные берега, где легко спрятаться в траве и быстро прыгнуть в воду.
</a:t>
            </a:r>
            <a:endParaRPr lang="en-US" sz="1344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Обыкновенная жаба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жаба нередко живёт в садах, парках и на лугах. Днём она прячется в укрытиях, а вечером выходит искать пищу среди сырой травы и листьев.
</a:t>
            </a:r>
            <a:endParaRPr lang="en-US" sz="1395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Тритоны в тени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Гребенчатый тритон любит водоёмы и влажные участки суши рядом с ними. Он часто держится под камнями, в корнях растений и в тихих заводях.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Саламандра в лесу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Саламандру можно встретить в сырых лесах, где много листвы, тени и укрытий. Для неё особенно важны чистые ручьи, влажная почва и спокойные места.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069" y="3207624"/>
            <a:ext cx="3637670" cy="1325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земноводных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гигант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Лягушка-голиаф считается самой крупной лягушкой в мире. Её длина почти 33 сантиметра, поэтому она выглядит как очень солидная лягушка-силач.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Полёты без крыльев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древесные лягушки умеют планировать между ветками. Они не машут крыльями, а как будто мягко скользят по воздуху к соседнему дереву.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способности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земноводных бывают удивительные умения: одни отлично прыгают, другие прячутся почти незаметно, а третьи умеют жить в самых влажных и тихих уголках 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земноводные помогают сохранять равновесие в природе.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земноводные полезны природе и человеку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1" y="3122027"/>
            <a:ext cx="4282440" cy="1601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рядом с земноводными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Наблюдай издалека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просто смотреть на земноводных, не трогая их руками. Так ты не испугаешь животное и не повредишь его нежную кожу, которая легко страдает от сухости и грязи.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уноси домой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Лягушкам, жабам и тритонам нужен их собственный дом: вода, тень и укрытия. Если взять их с собой, им будет трудно выжить и вернуться к привычной жизни.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их покой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сжимать земноводных, шуметь рядом с ними или мешать им прятаться. Спокойствие помогает этим осторожным животным кормиться, отдыхать и безопасно жить у 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 дождя их видно чаще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у лужи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возле лужи появляется целая маленькая жизнь. На мокрой траве шевелятся лягушки, а рядом тихо двигаются жабы. Влажный воздух помогает их коже не пересыхать, поэтому они смелее выбираются наружу в поисках корма.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 после ливня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лесной тропинке после дождя можно заметить следы воды и маленьких жителей берега. Земноводные выходят из укрытий, когда земля становится мягкой и сырой. Тогда их проще увидеть у канав, ручьёв и в сумерках.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земноводных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50724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двух средах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умеют жить и в воде, и на суше. Но им особенно важны влажные места, потому что без влаги их кожа быстро пересыхает.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0724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дышат жабрами, а взрослые земноводные используют лёгкие и кожу. Поэтому им нужна не только вода, но и влажный воздух вокруг.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250040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земноводных детёныши похожи на маленьких водных животных, а взрослые становятся совсем другими. Такой сильный переход в жизни называется превращением.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250040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помогают сдерживать число насекомых и сами служат пищей другим животным. Они важны для равновесия в лесах, на лугах и у водоёмов.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— маленькие хранители влажных мест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напоминают нам, что чистая вода и сырые уголки природы очень важны. Если беречь пруды, болота и влажные луга, у лягушек, жаб, тритонов и саламандр останется дом.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2026-05-26T04:19:08Z</dcterms:created>
  <dcterms:modified xsi:type="dcterms:W3CDTF">2026-05-26T04:19:08Z</dcterms:modified>
</cp:coreProperties>
</file>