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883495"/>
            <a:ext cx="9144000" cy="22592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990800" y="678174"/>
            <a:ext cx="51624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C. The show was great! : как говорить о впечатлениях от шоу на английском
</a:t>
            </a:r>
            <a:endParaRPr lang="en-US" sz="1971" dirty="0"/>
          </a:p>
        </p:txBody>
      </p:sp>
      <p:sp>
        <p:nvSpPr>
          <p:cNvPr id="7" name="Text 1"/>
          <p:cNvSpPr txBox="1"/>
          <p:nvPr/>
        </p:nvSpPr>
        <p:spPr>
          <a:xfrm>
            <a:off x="1990800" y="1501199"/>
            <a:ext cx="5162400" cy="87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коротко и ясно описывать свои впечатления от шоу на английском.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020950" y="2525823"/>
            <a:ext cx="51021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9419" y="701100"/>
            <a:ext cx="3813112" cy="3764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1440987"/>
            <a:ext cx="4494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нужен короткий отзыв о шоу
</a:t>
            </a:r>
            <a:endParaRPr lang="en-US" sz="2648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622025"/>
            <a:ext cx="44946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отзыв помогает быстро сказать, что понравилось в выступлении, и объяснить почему. Он развивает лексику по теме эмоций, тренирует Past Simple и учит соединять мысли с because, and, but.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80350" y="270000"/>
            <a:ext cx="7886700" cy="4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используется фраза The show was great!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280337" y="1119604"/>
            <a:ext cx="4391667" cy="8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выступления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подходит после спектакля, школьного концерта, мюзикла или талант-шоу. С её помощью можно сразу выразить общее впечатление, а затем назвать одну-две детали, которые особенно запомнились.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80337" y="2058073"/>
            <a:ext cx="4391667" cy="8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можно отметить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дальше говорят об актёрах, музыке, костюмах, песнях или танцах. Такие слова помогают объяснить, почему шоу понравилось, и делают отзыв не просто оценкой, а маленьким сообщением о просмотре.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280337" y="2996543"/>
            <a:ext cx="4391667" cy="8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оценки простые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младших школьников удобны короткие прилагательные: great, funny, interesting, nice, amazing. Они легко запоминаются и позволяют говорить о шоу понятно, без сложных конструкций и длинных объяснений.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280337" y="3935012"/>
            <a:ext cx="4391667" cy="8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фраза уместна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show was great! можно сказать и после школьного утренника, и после домашнего концерта, и после любого сценического номера. Это универсальное начало для короткого и дружелюбного отзыва.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03275" y="980451"/>
            <a:ext cx="726600" cy="726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4387" y="980451"/>
            <a:ext cx="817425" cy="726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03811" y="980463"/>
            <a:ext cx="635775" cy="726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29828" y="2825576"/>
            <a:ext cx="726600" cy="7266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68464" y="2825576"/>
            <a:ext cx="726600" cy="7266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270000" y="270000"/>
            <a:ext cx="71100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слова для положительной оценки
</a:t>
            </a:r>
            <a:endParaRPr lang="en-US" sz="2584" dirty="0"/>
          </a:p>
        </p:txBody>
      </p:sp>
      <p:sp>
        <p:nvSpPr>
          <p:cNvPr id="11" name="Text 2"/>
          <p:cNvSpPr txBox="1"/>
          <p:nvPr/>
        </p:nvSpPr>
        <p:spPr>
          <a:xfrm>
            <a:off x="3613825" y="1926824"/>
            <a:ext cx="1906200" cy="12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Funny и nice
</a:t>
            </a:r>
            <a:pPr algn="ctr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прилагательные используют, когда выступление было весёлым, приятным или лёгким для восприятия. Они особенно удобны для описания актёров, сценок и номеров, которые вызвали улыбку.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270000" y="1926824"/>
            <a:ext cx="1906200" cy="12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Great и good
</a:t>
            </a:r>
            <a:pPr algn="ctr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подходят для общей положительной оценки. They show, что шоу понравилось, но не требуют длинного объяснения. В коротком отзыве они помогают сразу задать доброжелательный тон.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6968600" y="1884900"/>
            <a:ext cx="1906200" cy="12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Exciting и amazing
</a:t>
            </a:r>
            <a:pPr algn="ctr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передают более сильное впечатление. Они подходят, если шоу было ярким, неожиданным или очень эмоциональным. С ними отзыв звучит живее и выразительнее.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1940025" y="3722375"/>
            <a:ext cx="1906200" cy="12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Favourite и interesting
</a:t>
            </a:r>
            <a:pPr algn="ctr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помогают назвать любимую часть и показать личный интерес. Они делают отзыв конкретнее, потому что ученик не просто хвалит шоу, а выбирает то, что запомнилось больше всего.
</a:t>
            </a:r>
            <a:endParaRPr lang="en-US" sz="1389" dirty="0"/>
          </a:p>
        </p:txBody>
      </p:sp>
      <p:sp>
        <p:nvSpPr>
          <p:cNvPr id="15" name="Text 6"/>
          <p:cNvSpPr txBox="1"/>
          <p:nvPr/>
        </p:nvSpPr>
        <p:spPr>
          <a:xfrm>
            <a:off x="5278675" y="3722374"/>
            <a:ext cx="1906200" cy="12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Lively и beautiful
</a:t>
            </a:r>
            <a:pPr algn="ctr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полезны для описания музыки, костюмов и оформления сцены. Они добавляют детали к отзыву и помогают избежать повторов, когда хочется сказать о шоу по-разному.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3230" y="1119450"/>
            <a:ext cx="4599640" cy="3077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344350" y="1584760"/>
            <a:ext cx="3529800" cy="8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фразы помогают быстро составить понятный мини-отзыв и не терять главную мысль.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4694275"/>
            <a:ext cx="26898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по теме отзывов о шоу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270000" y="266400"/>
            <a:ext cx="7070100" cy="5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фразы для короткого отзыва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5344350" y="2631624"/>
            <a:ext cx="3529800" cy="8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фразы дают структуру отзыву: сначала оценка, затем деталь, потом личный вывод.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350" y="2805937"/>
            <a:ext cx="8593800" cy="2064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80350" y="270000"/>
            <a:ext cx="66876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можно оценить в шоу
</a:t>
            </a:r>
            <a:endParaRPr lang="en-US" sz="2800" dirty="0"/>
          </a:p>
        </p:txBody>
      </p:sp>
      <p:sp>
        <p:nvSpPr>
          <p:cNvPr id="11" name="Text 1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280438" y="1119591"/>
            <a:ext cx="16515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
</a:t>
            </a:r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помогает понять, было ли выступление интересным и понятным. Если история увлекательная, отзыв легко дополнить словами interesting, surprising или exciting, не перегружая текст сложными объяснениями.
</a:t>
            </a:r>
            <a:endParaRPr lang="en-US" sz="1300" dirty="0"/>
          </a:p>
        </p:txBody>
      </p:sp>
      <p:sp>
        <p:nvSpPr>
          <p:cNvPr id="13" name="Text 3"/>
          <p:cNvSpPr txBox="1"/>
          <p:nvPr/>
        </p:nvSpPr>
        <p:spPr>
          <a:xfrm>
            <a:off x="2015968" y="1119588"/>
            <a:ext cx="16515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Актёры
</a:t>
            </a:r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Актёров часто оценивают отдельно, потому что именно их игра делает шоу живым. Можно сказать, что они были funny, good или amazing, если выступление запомнилось их эмоциями и движениями.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3751498" y="1119588"/>
            <a:ext cx="16515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
</a:t>
            </a:r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помогает создать настроение и сделать спектакль ярче. В отзыве удобно написать, что она была lively, nice или exciting, особенно если песни поддерживали действие на сцене.
</a:t>
            </a:r>
            <a:endParaRPr lang="en-US" sz="1300" dirty="0"/>
          </a:p>
        </p:txBody>
      </p:sp>
      <p:sp>
        <p:nvSpPr>
          <p:cNvPr id="15" name="Text 5"/>
          <p:cNvSpPr txBox="1"/>
          <p:nvPr/>
        </p:nvSpPr>
        <p:spPr>
          <a:xfrm>
            <a:off x="5487028" y="1119588"/>
            <a:ext cx="16515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Костюмы
</a:t>
            </a:r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Костюмы показывают характеры героев и делают сцену более красочной. Для краткого отзыва подходят слова beautiful, bright или interesting, если внешний вид персонажей помог лучше понять выступление.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7222558" y="1119588"/>
            <a:ext cx="16515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Сцена
</a:t>
            </a:r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Оформление сцены создаёт атмосферу и помогает зрителям следить за происходящим. В школьном отзыве можно отметить свет, декорации и общий вид сцены, если они сделали шоу запоминающимся.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7900" y="1119804"/>
            <a:ext cx="4646100" cy="3345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27900" y="4666200"/>
            <a:ext cx="46461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Иллюстративные данные урока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70000"/>
            <a:ext cx="66912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сильнее всего запоминается зрителям
</a:t>
            </a:r>
            <a:endParaRPr lang="en-US" sz="2461" dirty="0"/>
          </a:p>
        </p:txBody>
      </p:sp>
      <p:sp>
        <p:nvSpPr>
          <p:cNvPr id="10" name="Text 3"/>
          <p:cNvSpPr txBox="1"/>
          <p:nvPr/>
        </p:nvSpPr>
        <p:spPr>
          <a:xfrm>
            <a:off x="497300" y="199345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зрители замечают то, что происходит на сцене прямо сейчас: игру актёров и музыку. Это делает отзыв живым и конкретным.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7300" y="287790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впечатления формируют актёры и музыка, а оформление усиливает общее восприятие, но обычно играет меньшую роль.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80350" y="270000"/>
            <a:ext cx="6543900" cy="4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мини-отзыва из трёх частей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2707550" y="911450"/>
            <a:ext cx="3542400" cy="10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Общее мнение
</a:t>
            </a:r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Начните с простой оценки всего выступления: The show was great, good или funny. Эта фраза сразу показывает читателю, понравилось ли вам шоу, и задаёт тон всему отзыву.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2707550" y="2228575"/>
            <a:ext cx="3542400" cy="10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Две детали
</a:t>
            </a:r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назовите две конкретные вещи, которые запомнились: музыка, актёры, костюмы или история. Лучше выбрать короткие и понятные слова, чтобы отзыв звучал естественно и не перегружался.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2707550" y="3545700"/>
            <a:ext cx="3542400" cy="10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Вывод
</a:t>
            </a:r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добавьте личную реакцию и короткую рекомендацию. Подойдут фразы My favourite part was the ending и I would recommend it. Так отзыв выглядит завершённым и убедительным.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078944"/>
            <a:ext cx="8604000" cy="33444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6787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составить отзыв о шоу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750672"/>
            <a:ext cx="67878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помогает собрать короткий и логичный мини-отзыв без лишних слов.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4874" y="1260940"/>
            <a:ext cx="421108" cy="42110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6046" y="1996913"/>
            <a:ext cx="421108" cy="42110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4874" y="2754271"/>
            <a:ext cx="421108" cy="42110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7513" y="3511645"/>
            <a:ext cx="315831" cy="42110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6259" y="4269011"/>
            <a:ext cx="421108" cy="421108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270000" y="270000"/>
            <a:ext cx="7110000" cy="60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для выражения эмоций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849210" y="1160163"/>
            <a:ext cx="4456500" cy="5782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Excited
</a:t>
            </a:r>
            <a:pPr algn="l" indent="0" marL="0">
              <a:lnSpc>
                <a:spcPct val="115000"/>
              </a:lnSpc>
              <a:buNone/>
            </a:pPr>
            <a:r>
              <a:rPr lang="en-US" sz="8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слово передаёт сильное волнение и радость от увиденного. Его удобно использовать, если шоу было ярким, динамичным и вызвало очень живую реакцию у зрителя.
</a:t>
            </a:r>
            <a:endParaRPr lang="en-US" sz="1142" dirty="0"/>
          </a:p>
        </p:txBody>
      </p:sp>
      <p:sp>
        <p:nvSpPr>
          <p:cNvPr id="12" name="Text 3"/>
          <p:cNvSpPr txBox="1"/>
          <p:nvPr/>
        </p:nvSpPr>
        <p:spPr>
          <a:xfrm>
            <a:off x="818440" y="1896137"/>
            <a:ext cx="4456500" cy="5994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Happy
</a:t>
            </a:r>
            <a:pPr algn="l" indent="0" marL="0">
              <a:lnSpc>
                <a:spcPct val="115000"/>
              </a:lnSpc>
              <a:buNone/>
            </a:pPr>
            <a:r>
              <a:rPr lang="en-US" sz="8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говорят, когда выступление оставило приятное и тёплое впечатление. Это простое слово помогает показать, что шоу понравилось, даже если отзыв остаётся коротким.
</a:t>
            </a:r>
            <a:endParaRPr lang="en-US" sz="1192" dirty="0"/>
          </a:p>
        </p:txBody>
      </p:sp>
      <p:sp>
        <p:nvSpPr>
          <p:cNvPr id="13" name="Text 4"/>
          <p:cNvSpPr txBox="1"/>
          <p:nvPr/>
        </p:nvSpPr>
        <p:spPr>
          <a:xfrm>
            <a:off x="849210" y="2653496"/>
            <a:ext cx="4456500" cy="5994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Surprised
</a:t>
            </a:r>
            <a:pPr algn="l" indent="0" marL="0">
              <a:lnSpc>
                <a:spcPct val="115000"/>
              </a:lnSpc>
              <a:buNone/>
            </a:pPr>
            <a:r>
              <a:rPr lang="en-US" sz="8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слово подходит, если в шоу был неожиданный момент или финал. Оно делает отзыв точнее, потому что показывает не только оценку, но и реакцию на событие.
</a:t>
            </a:r>
            <a:endParaRPr lang="en-US" sz="1233" dirty="0"/>
          </a:p>
        </p:txBody>
      </p:sp>
      <p:sp>
        <p:nvSpPr>
          <p:cNvPr id="14" name="Text 5"/>
          <p:cNvSpPr txBox="1"/>
          <p:nvPr/>
        </p:nvSpPr>
        <p:spPr>
          <a:xfrm>
            <a:off x="849210" y="3410867"/>
            <a:ext cx="4456500" cy="5994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Impressed
</a:t>
            </a:r>
            <a:pPr algn="l" indent="0" marL="0">
              <a:lnSpc>
                <a:spcPct val="115000"/>
              </a:lnSpc>
              <a:buNone/>
            </a:pPr>
            <a:r>
              <a:rPr lang="en-US" sz="7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говорят, когда выступление произвело сильное впечатление качеством, игрой или оформлением. Слово помогает звучать более серьёзно и при этом остаётся понятным для школьного уровня.
</a:t>
            </a:r>
            <a:endParaRPr lang="en-US" sz="1052" dirty="0"/>
          </a:p>
        </p:txBody>
      </p:sp>
      <p:sp>
        <p:nvSpPr>
          <p:cNvPr id="15" name="Text 6"/>
          <p:cNvSpPr txBox="1"/>
          <p:nvPr/>
        </p:nvSpPr>
        <p:spPr>
          <a:xfrm>
            <a:off x="864823" y="4168230"/>
            <a:ext cx="4456500" cy="5994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Disappointed
</a:t>
            </a:r>
            <a:pPr algn="l" indent="0" marL="0">
              <a:lnSpc>
                <a:spcPct val="115000"/>
              </a:lnSpc>
              <a:buNone/>
            </a:pPr>
            <a:r>
              <a:rPr lang="en-US" sz="8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слово нужно, если ожидания не совпали с впечатлением от шоу. Оно помогает честно рассказать о реакции и объяснить, что именно не понравилось в выступлении.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27900" y="2099934"/>
            <a:ext cx="4646100" cy="107953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86950" y="1935148"/>
            <a:ext cx="3529800" cy="8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выбрать нужную степень оценки и не повторять одни и те же слова в отзыве.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4694275"/>
            <a:ext cx="26898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Подбор оценочной лексики для краткого отзыва о шоу.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270000" y="270000"/>
            <a:ext cx="66834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5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Положительные и нейтральные оценки
</a:t>
            </a:r>
            <a:endParaRPr lang="en-US" sz="2655" dirty="0"/>
          </a:p>
        </p:txBody>
      </p:sp>
      <p:sp>
        <p:nvSpPr>
          <p:cNvPr id="10" name="Text 4"/>
          <p:cNvSpPr txBox="1"/>
          <p:nvPr/>
        </p:nvSpPr>
        <p:spPr>
          <a:xfrm>
            <a:off x="486950" y="2936075"/>
            <a:ext cx="3529800" cy="8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Пары слов показывают разницу между яркой похвалой и спокойной, более нейтральной оценкой.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50" y="1087457"/>
            <a:ext cx="2745600" cy="14666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04421" y="1087428"/>
            <a:ext cx="2745600" cy="146664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8500" y="1087428"/>
            <a:ext cx="2745600" cy="146664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80350" y="270000"/>
            <a:ext cx="7099500" cy="6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школьное шоу ярким и запоминающимся
</a:t>
            </a:r>
            <a:endParaRPr lang="en-US" sz="2442" dirty="0"/>
          </a:p>
        </p:txBody>
      </p:sp>
      <p:sp>
        <p:nvSpPr>
          <p:cNvPr id="10" name="Text 2"/>
          <p:cNvSpPr txBox="1"/>
          <p:nvPr/>
        </p:nvSpPr>
        <p:spPr>
          <a:xfrm>
            <a:off x="280350" y="2822396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на сцене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 зале гаснет свет, прожекторы сразу выделяют актёров и делают сцену заметной. Яркое освещение помогает зрителям лучше следить за действием и создаёт ощущение настоящего праздника. Даже простое выступление выглядит торжественно и выразительно.
</a:t>
            </a:r>
            <a:endParaRPr lang="en-US" sz="1389" dirty="0"/>
          </a:p>
        </p:txBody>
      </p:sp>
      <p:sp>
        <p:nvSpPr>
          <p:cNvPr id="11" name="Text 3"/>
          <p:cNvSpPr txBox="1"/>
          <p:nvPr/>
        </p:nvSpPr>
        <p:spPr>
          <a:xfrm>
            <a:off x="3204421" y="2820607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Костюмы героев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Костюмы помогают понять, кто перед нами: сказочный персонаж, певец или танцор. Яркие детали делают образ запоминающимся и подсказывают характер роли. Для школьного шоу это особенно важно, потому что зрителям легче включиться в действие и запомнить выступление.
</a:t>
            </a:r>
            <a:endParaRPr lang="en-US" sz="1389" dirty="0"/>
          </a:p>
        </p:txBody>
      </p:sp>
      <p:sp>
        <p:nvSpPr>
          <p:cNvPr id="12" name="Text 4"/>
          <p:cNvSpPr txBox="1"/>
          <p:nvPr/>
        </p:nvSpPr>
        <p:spPr>
          <a:xfrm>
            <a:off x="6128499" y="2820607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Сцена и зрительный зал
</a:t>
            </a:r>
            <a:pPr algn="l" indent="0" marL="0">
              <a:lnSpc>
                <a:spcPct val="115000"/>
              </a:lnSpc>
              <a:buNone/>
            </a:pPr>
            <a:r>
              <a:rPr lang="en-US" sz="13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Широкая сцена, занавес и микрофон создают ощущение настоящего спектакля. А когда зал отвечает аплодисментами, выступление становится живым и эмоциональным. Именно такие детали делают школьное шоу понятным даже для младших учеников и помогают запомнить его надолго.
</a:t>
            </a:r>
            <a:endParaRPr lang="en-US" sz="1343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7900" y="1119804"/>
            <a:ext cx="4646100" cy="3345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27900" y="4666200"/>
            <a:ext cx="46461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подборка оценочной лексики для 5 класса.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70000"/>
            <a:ext cx="66912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слова чаще встречаются в хорошем отзыве
</a:t>
            </a:r>
            <a:endParaRPr lang="en-US" sz="2103" dirty="0"/>
          </a:p>
        </p:txBody>
      </p:sp>
      <p:sp>
        <p:nvSpPr>
          <p:cNvPr id="10" name="Text 3"/>
          <p:cNvSpPr txBox="1"/>
          <p:nvPr/>
        </p:nvSpPr>
        <p:spPr>
          <a:xfrm>
            <a:off x="497300" y="199345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легко использовать в коротком отзыве, потому что они знакомы и сразу передают отношение к шоу.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7300" y="287790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выбирают простые эмоциональные слова, которые быстро показывают положительное впечатление.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70000" y="270000"/>
            <a:ext cx="71100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3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строится короткий отзыв на английском
</a:t>
            </a:r>
            <a:endParaRPr lang="en-US" sz="2532" dirty="0"/>
          </a:p>
        </p:txBody>
      </p:sp>
      <p:sp>
        <p:nvSpPr>
          <p:cNvPr id="9" name="Text 2"/>
          <p:cNvSpPr txBox="1"/>
          <p:nvPr/>
        </p:nvSpPr>
        <p:spPr>
          <a:xfrm>
            <a:off x="3379372" y="1468600"/>
            <a:ext cx="23127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Детали и эмоция
</a:t>
            </a:r>
            <a:pPr algn="l" indent="0" marL="0">
              <a:lnSpc>
                <a:spcPct val="115000"/>
              </a:lnSpc>
              <a:buNone/>
            </a:pPr>
            <a:r>
              <a:rPr lang="en-US" sz="9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добавляются две конкретные детали: the actors were funny and the music was lively. После этого автор показывает личную реакцию, например: My favourite part was the ending.
</a:t>
            </a:r>
            <a:endParaRPr lang="en-US" sz="1176" dirty="0"/>
          </a:p>
        </p:txBody>
      </p:sp>
      <p:sp>
        <p:nvSpPr>
          <p:cNvPr id="10" name="Text 3"/>
          <p:cNvSpPr txBox="1"/>
          <p:nvPr/>
        </p:nvSpPr>
        <p:spPr>
          <a:xfrm>
            <a:off x="5876529" y="2808002"/>
            <a:ext cx="23127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Итог и рекомендация
</a:t>
            </a:r>
            <a:pPr algn="l" indent="0" marL="0">
              <a:lnSpc>
                <a:spcPct val="115000"/>
              </a:lnSpc>
              <a:buNone/>
            </a:pPr>
            <a:r>
              <a:rPr lang="en-US" sz="7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звучит короткий вывод: I would recommend it to my friends. Такой финал делает отзыв завершённым и помогает понять, стоит ли смотреть шоу.
</a:t>
            </a:r>
            <a:endParaRPr lang="en-US" sz="975" dirty="0"/>
          </a:p>
        </p:txBody>
      </p:sp>
      <p:sp>
        <p:nvSpPr>
          <p:cNvPr id="11" name="Text 4"/>
          <p:cNvSpPr txBox="1"/>
          <p:nvPr/>
        </p:nvSpPr>
        <p:spPr>
          <a:xfrm>
            <a:off x="928550" y="2807990"/>
            <a:ext cx="23127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Общее мнение
</a:t>
            </a:r>
            <a:pPr algn="l" indent="0" marL="0">
              <a:lnSpc>
                <a:spcPct val="115000"/>
              </a:lnSpc>
              <a:buNone/>
            </a:pPr>
            <a:r>
              <a:rPr lang="en-US" sz="9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звучит главная оценка: The show was great. Так читатель сразу понимает, понравилось ли выступление и какой будет общий тон отзыва.
</a:t>
            </a:r>
            <a:endParaRPr lang="en-US" sz="1296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078944"/>
            <a:ext cx="8604000" cy="33444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6787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превратить короткий ответ в мини-отзыв
</a:t>
            </a:r>
            <a:endParaRPr lang="en-US" sz="236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750672"/>
            <a:ext cx="67878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Показан путь от одной общей фразы к более полному и понятному отзыву о шоу.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280350" y="270000"/>
            <a:ext cx="68217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 отзыве о шоу
</a:t>
            </a:r>
            <a:endParaRPr lang="en-US" sz="2200" dirty="0"/>
          </a:p>
        </p:txBody>
      </p:sp>
      <p:sp>
        <p:nvSpPr>
          <p:cNvPr id="11" name="Text 2"/>
          <p:cNvSpPr txBox="1"/>
          <p:nvPr/>
        </p:nvSpPr>
        <p:spPr>
          <a:xfrm>
            <a:off x="280350" y="2610075"/>
            <a:ext cx="18957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общо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вроде It was nice или It was good сами по себе звучат слишком расплывчато. Лучше добавить, что именно понравилось: музыка, танцы, костюмы или финал.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2512959" y="2610075"/>
            <a:ext cx="18957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 одних слов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всё время повторять great или funny, отзыв становится однообразным. Полезно чередовать слова и использовать более точные оценки, например amazing, lively, interesting или beautiful.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4745580" y="2610075"/>
            <a:ext cx="18957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причины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Хороший отзыв объясняет, почему шоу запомнилось. Одного мнения мало: важно назвать деталь и связать её с впечатлением с помощью because, and или but.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6978213" y="2610075"/>
            <a:ext cx="18957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длинные фразы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Длинные предложения с трудной грамматикой мешают понять смысл. Для 5 класса лучше писать коротко: одно предложение — одна мысль, затем краткий вывод.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916974"/>
            <a:ext cx="4646100" cy="148265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344350" y="1584760"/>
            <a:ext cx="3529800" cy="8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помогают точнее описывать выступление, зал и реакцию зрителей.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4694275"/>
            <a:ext cx="26898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9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Мини-словарь по теме сценического выступления и зрительской реакции.
</a:t>
            </a:r>
            <a:endParaRPr lang="en-US" sz="709" dirty="0"/>
          </a:p>
        </p:txBody>
      </p:sp>
      <p:sp>
        <p:nvSpPr>
          <p:cNvPr id="9" name="Text 3"/>
          <p:cNvSpPr txBox="1"/>
          <p:nvPr/>
        </p:nvSpPr>
        <p:spPr>
          <a:xfrm>
            <a:off x="270000" y="266400"/>
            <a:ext cx="7070100" cy="5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Мини-словарь по теме шоу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5344350" y="2631624"/>
            <a:ext cx="3529800" cy="8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Словарь даёт базовые существительные, которые делают отзыв точнее и естественнее.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80350" y="270000"/>
            <a:ext cx="6543900" cy="4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отзыв убедительным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2707550" y="911450"/>
            <a:ext cx="3542400" cy="10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Конкретная деталь
</a:t>
            </a:r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Убедительный отзыв не ограничивается общими словами. Он называет то, что действительно запомнилось: songs, jokes, dance, costumes или ending, поэтому звучит точнее и живее.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2707550" y="2228575"/>
            <a:ext cx="3542400" cy="10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Личное впечатление
</a:t>
            </a:r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показать собственную реакцию, а не просто пересказать событие. Фразы My favourite part was… или I was surprised помогают сделать отзыв личным и понятным.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2707550" y="3545700"/>
            <a:ext cx="3542400" cy="10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вывод
</a:t>
            </a:r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нужен ясный итог: I would recommend it или I would like to watch it again. Такой финал показывает, что мнение уже сформулировано и текст завершён.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50" y="2405445"/>
            <a:ext cx="4156500" cy="237050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7150" y="2405398"/>
            <a:ext cx="4156500" cy="237050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80350" y="270000"/>
            <a:ext cx="7099800" cy="6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пример: вечер талантов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280350" y="1100007"/>
            <a:ext cx="4156500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Выступление на сцене
</a:t>
            </a:r>
            <a:pPr algn="l" indent="0" marL="0">
              <a:lnSpc>
                <a:spcPct val="115000"/>
              </a:lnSpc>
              <a:buNone/>
            </a:pPr>
            <a:r>
              <a:rPr lang="en-US" sz="9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 талантов начинается с яркой школьной сцены и микрофона в центре. Один ученик поёт, другие танцуют, а зрители внимательно смотрят и слушают. Свет выделяет выступающих, а аплодисменты сразу показывают, что номер понравился публике.
</a:t>
            </a:r>
            <a:endParaRPr lang="en-US" sz="1437" dirty="0"/>
          </a:p>
        </p:txBody>
      </p:sp>
      <p:sp>
        <p:nvSpPr>
          <p:cNvPr id="10" name="Text 3"/>
          <p:cNvSpPr txBox="1"/>
          <p:nvPr/>
        </p:nvSpPr>
        <p:spPr>
          <a:xfrm>
            <a:off x="4707150" y="1095550"/>
            <a:ext cx="4156500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 в зале
</a:t>
            </a:r>
            <a:pPr algn="l" indent="0" marL="0">
              <a:lnSpc>
                <a:spcPct val="115000"/>
              </a:lnSpc>
              <a:buNone/>
            </a:pPr>
            <a:r>
              <a:rPr lang="en-US" sz="93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зале видно родителей, одноклассников и учителей, которые поддерживают участников. У каждого выступления своя атмосфера: где-то звучит весёлая музыка, где-то особенно заметны костюмы. Такое событие легко описать простыми словами, потому что всё происходит знакомо и наглядно.
</a:t>
            </a:r>
            <a:endParaRPr lang="en-US" sz="1403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241450" y="1498689"/>
            <a:ext cx="466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идея: короткий отзыв должен быть ясным и живым
</a:t>
            </a:r>
            <a:endParaRPr lang="en-US" sz="2414" dirty="0"/>
          </a:p>
        </p:txBody>
      </p:sp>
      <p:sp>
        <p:nvSpPr>
          <p:cNvPr id="5" name="Text 1"/>
          <p:cNvSpPr txBox="1"/>
          <p:nvPr/>
        </p:nvSpPr>
        <p:spPr>
          <a:xfrm>
            <a:off x="2241450" y="2614300"/>
            <a:ext cx="46611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Хороший отзыв о шоу сочетает общее мнение, несколько точных деталей и короткий вывод. Фраза The show was great! помогает начать, а дальше добавить эмоции, оценку и рекомендацию.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2026-05-30T10:42:09Z</dcterms:created>
  <dcterms:modified xsi:type="dcterms:W3CDTF">2026-05-30T10:42:09Z</dcterms:modified>
</cp:coreProperties>
</file>