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Толстой. Очерк жизни и творчества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который научил литературу говорить о совести, истории и человеке.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Эпоха, которая сформировала Толстого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жил в России от крепостного права до больших реформ и острых споров о будущем страны. Его взгляды складывались под влиянием дворянской среды, личных утрат, войны, Ясной Поляны и постоянного общения с простыми людьми.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2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годы Толстого: от Ясной Поляны до университета
</a:t>
            </a:r>
            <a:endParaRPr lang="en-US" sz="2302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1828 — рождение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Толстой родился 28 августа 1828 года в Ясной Поляне Тульской губернии, в старинной дворянской семье.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1844 — Казанский университет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поступил в Казанский университет, переходил с восточного факультета на юридический, но курса не окончил; уже тогда проявились самоанализ и внутренняя требовательность.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юность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потери родителей и воспитание у родственников усилили в нём чувство неустойчивости и интерес к теме семьи, которая потом станет важной в прозе.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где всё начиналось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Ясная Поляна была для Толстого не только местом рождения, но и пространством памяти, семейной истории и постоянного возвращения к себе. Здесь формировалось его чувство связи с русской землёй и крестьянским миром.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Мастерская писателя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усадьбе создавались и редактировались произведения, велись дневники, письма и педагогические записи. Эта рабочая среда помогала Толстому соединять литературный труд с размышлениями о человеке и нравственной жизни.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простоты и правды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усадьбы подчёркивает близость писателя к естественной, трудовой России. Именно поэтому изображение дома, кабинета или аллеи в Ясной Поляне сразу связывает биографию Толстого с его художественным миром.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Ясная Поляна в жизни Толстого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служба и опыт Кавказа и Севастополя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1851 году Толстой отправился на Кавказ, где увидел военную службу без украшений: с усталостью, страхом, бытом солдат и постоянным ожиданием опасности.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обороны Севастополя в 1854–1855 годах он наблюдал войну изнутри и понял, как далека она от парадных представлений о подвиге и славе.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этот опыт стал основой для ранней прозы Толстого и укрепил его реалистический взгляд: война в его произведениях всегда проверяет человека нравственно.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28606" y="1155650"/>
            <a:ext cx="259875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91794" y="1166417"/>
            <a:ext cx="309900" cy="2754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94169" y="1155650"/>
            <a:ext cx="297000" cy="29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«Севастопольские рассказы»: первые шаги к славе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наблюдательность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подробно передаёт военный быт, движение людей и смену настроений, благодаря чему текст звучит как живое свидетельство очевидца.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72036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литературной славы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цикла в 1855–1856 годах принесла писателю широкую известность и обозначила его как нового крупного мастера русской прозы.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918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Новаторство ранней прозы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показывает значительное в повседневном и соединяет документальную точность с психологической глубиной, что сразу выделило его среди современников.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2587725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на войне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рассказов не стратегия и не парадный героизм, а страх, сомнение и внутренняя стойкость обычного человека, оказавшегося в опасности.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Толстого к мировому признанию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показывает, как личный опыт расширялся до философского осмысления жизни и истории.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«Война и мир» как вершина эпического романа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Роман-эпопея соединяет семейную хронику, философию истории и батальные сцены, показывая, как судьбы отдельных людей вписаны в переломную эпоху 1805–1812 годов.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особенно подробно раскрывает семьи Болконских, Ростовых и Безуховых, через которых видны разные пути взросления, любви, долга и внутренней ответственности.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произведения — народный подвиг и нравственный смысл истории: важен не только ход событий, но и то, как война меняет сознание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творчества Л. Н. Толстого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Толстого переходят из романа в роман и связывают частную жизнь с общими вопросами эпохи.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— нравственный выбор и семья: именно через них Толстой раскрывает характер, ответственность и внутреннюю правду человека.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произведениям Толстого: «Война и мир», «Анна Каренина», «Воскресение», «Исповедь», поздняя проза и публицистика.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«Анна Каренина»: личное чувство и общественная норма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Анны и Вронского показывает, как сильное чувство сталкивается с общественными правилами и внутренней неустойчивостью, приводя к трагическому разладу личности.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Левина и Кити предлагает иной путь: счастье связано не только с любовью, но и с трудом, честностью перед собой и нравственной опорой.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внимательно анализирует сомнения героев, поэтому роман читается как исследование не событий, а движения души в момент выбора.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внешним благополучием общества скрыты одиночество, зависимость от мнения людей и хрупкость семейного мира; именно это делает роман особенно современным.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1182" y="1159575"/>
            <a:ext cx="2896137" cy="2619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произведения Л. Н. Толстого и годы их создания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менялись жанры и темы Толстого: от автобиографической прозы и военных наблюдений к крупным романам, философской прозе и поздним нравственным поискам.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последовательно расширял масштаб: от личного опыта и исторической прозы — к философским и общественно-нравственным вопросам.
</a:t>
            </a:r>
            <a:endParaRPr lang="en-US" sz="1157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Л. Н. Толстого; хронология создания из общепринятой литературоведческой справки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3925" y="1174500"/>
            <a:ext cx="42858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1879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для Толстого временем глубокого внутреннего перелома, который он осмыслил в «Исповеди».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2254650" y="3980100"/>
            <a:ext cx="4634700" cy="10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обострились вопросы о вере, смерти и смысле жизни, а позднее оформились ключевые идеи его нравственного учения.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Толстой. «Исповедь»; биографические материалы о духовном кризисе Толстого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Толстой-педагог и школа в Ясной Поляне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Ясной Поляне Толстой создал школу для крестьянских детей и проверял свои педагогические идеи на практике, считая главным живой интерес к ребёнку и свободное развитие мысли.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отвергал зубрёжку, телесные наказания и жёсткую дисциплину, а в учебных текстах стремился сделать чтение понятным, увлекательным и близким к реальной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проза и публицистика Толстого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«Воскресение» показывает, как судебная система, тюрьма и общественные нормы могут ломать человеческую судьбу; в центре — ответственность общества за страдание личности.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«Хаджи-Мурат» раскрывает трагедию человека, оказавшегося между жестокостью власти и насилием времени, без привычного героического пафоса и однозначных оценок.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статьях и письмах Толстой спорит о войне, собственности, государстве, церкви и искусстве, требуя от человека внутренней честности и нравственной последовательности.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толстовского героя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каждом этапе герой Толстого становится психологически сложнее: от наблюдателя жизни — к человеку, который оценивает собственный нравственный выбор.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идёт от внешних событий к внутреннему конфликту и самоанализу, что усиливает философскую глубину прозы.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«Детство», «Война и мир», «Анна Каренина», «Воскресение»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идеи толстовства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Построено по поздним произведениям Толстого, его письмам и публицистике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219" y="3032075"/>
            <a:ext cx="22275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09294" y="1166417"/>
            <a:ext cx="309900" cy="2754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09294" y="3056615"/>
            <a:ext cx="309900" cy="2479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049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признание и влияние Толстого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00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жизни Толстой был переведён на многие европейские языки и вошёл в круг самых читаемых русских писателей далеко за пределами России.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283650" y="34964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Нобелевская премия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1901 году Толстой был номинирован на Нобелевскую премию, но награду не получил; это не уменьшило его международного авторитета.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309300" y="16200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оценка современников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ценили Ромен Роллан, Томас Манн, Джордж Оруэлл, Махатма Ганди и другие авторы и мыслители XX века.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309300" y="34964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культурное 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повлиял не только на литературу, но и на философию, религиозную мысль и общественные споры о свободе, правде и ответственности.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95463" y="1151850"/>
            <a:ext cx="4640274" cy="239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 и другие русские классики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чем Толстой продолжает традиции русской классики и в чём он особенно выделяется: масштабом, психологической точностью и нравственным анализом.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близок классикам по вниманию к человеку, но отличается особенно широким эпическим охватом и детальным исследованием нравственного выбора.
</a:t>
            </a:r>
            <a:endParaRPr lang="en-US" sz="1068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 материалам школьного курса литературы и общепринятой литературоведческой традиции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жизни и смерть писателя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32400" y="1613873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Октябрь 1910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уходит из Ясной Поляны, стремясь к уединению и внутренней последовательности; этот шаг становится итогом его давнего духовного напряжения.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081250" y="1613873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 болезнь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пути писатель тяжело заболевает, и его состояние быстро ухудшается; остановка на станции Астапово становится вынужденной и последней.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30100" y="1613873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 ноября 1910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умирает на станции Астапово. Его смерть вызывает огромный отклик в России и за рубежом, подтверждая масштаб его личности.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остаётся живым собеседником читателя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научил видеть в человеке сложную внутреннюю жизнь, а в литературе — способ честно говорить о совести, семье, истории и выборе, который делает каждого из нас личностью.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2026-05-19T20:35:29Z</dcterms:created>
  <dcterms:modified xsi:type="dcterms:W3CDTF">2026-05-19T20:35:29Z</dcterms:modified>
</cp:coreProperties>
</file>