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войне, деревне и человеческой совести.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Астафьев: писатель войны, памяти и нравственного выбора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прошёл путь от сибирского детства до фронта и признания. Его личный опыт стал главным источником тем, образов и нравственных вопросов, которые определили всю его литературу.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ставшая основой прозы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сиротство, жизнь в чужих семьях и постоянная нужда рано приучили Астафьева к ответственности за себя и к вниманию к чужой боли.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природа, крестьянский труд и повседневная бедность научили его видеть ценность простых людей, их терпение и внутреннюю стойкость без украшения действительности.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легли в основу автобиографической прозы, где детство становится не ностальгией, а строгой школой памяти, совести и нравственного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формирование характера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взгляд на войну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война показана без парадного блеска и громких лозунгов. Главное для писателя — понять, что помогает человеку остаться человеком в предельных обстоятельствах.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прошёл войну рядовым солдатом, был ранен и увидел фронт изнутри. Этот опыт дал ему знание о страхе, усталости и цене каждого дня.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как источник правды о войне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Астафьев работал в редакции газеты и начал печатать короткую прозу, постепенно находя собственный голос и интонацию.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рассказы выделялись точным наблюдением, живой разговорной речью и интересом к судьбам людей, которых обычно не замечают.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1950–1960-е годы оформляется его манера: сдержанность, психологическая достоверность и внимание к нравственному напряжению повседневности.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старт подготовил появление больших произведений, где личный опыт соединяется с широким разговором о времени и человеке.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литературный старт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биография постепенно превращалась в крупную литературу о памяти и ответственности.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Астафьева развивались непрерывно: каждый этап усиливал его главные темы — войну, деревню и нравственный выбор.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общедоступных справочных и литературных источников о В. П. Астафьеве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 Виктора Астафьева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«Последнем поклоне» личное детство превращается в художественное свидетельство о поколении, пережившем бедность, утраты и тяжёлое взросление без опоры.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«Прокляты и убиты» память о фронте становится способом говорить о войне как о трагедии людей, а не только о событии истории.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проза: личная память как основа художественного мира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«Царь-рыбы»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живая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 Астафьева не фон, а часть общего порядка жизни. Отношение к реке показывает, способен ли человек уважать границы мира вокруг себя.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животный мир существуют не для потребления, а как самостоятельная реальность. Нарушение этой меры становится нравственной ошибкой.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и охота в повести проверяют не только мастерство, но и совесть. Поведение героя раскрывает его истинное отношение к жизни и ответственности.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показывает: человек отвечает не только перед людьми, но и перед природой. Уважение к миру становится формой внутренней честности.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книгах писателя повторяются память, война, природа и нравственный выбор.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книги связаны с личным опытом автора и объединены вопросом о цене человеческой жизни и достоинства.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П. Астафьева и литературоведческие справочники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Виктора Астафьева и их проблематика
</a:t>
            </a:r>
            <a:endParaRPr lang="en-US" sz="199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показывает войну как тяжёлую повседневность, где рядом существуют голод, грязь, страх и внезапная смерть, а не только подвиг и победный пафос.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без идеализации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особенно внимательны к психологической травме солдата: человек вынужден выживать, сохраняя память, совесть и способность сострадать другим.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отказ от украшательства делает эту прозу сильной: она заставляет задуматься не о славе, а о том, что помогает сохранить человеческое достоинство.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нравственная логика прозы Астафьева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жизни → личная память → художественная деталь → нравственный смысл → читательское сопереживание.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сибирское пространство писатель показывает честную зависимость человека от земли и воды. Красота пейзажа у него всегда связана с испытанием, трудом и ответственностью за каждое действие.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у Астафьева — не фон, а живая среда, где человек постоянно соотносит себя с рекой, тайгой и деревенским трудом. Природа задаёт ритм жизни и меру выносливости.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прозе Астафьева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личный опыт автора превращается в устойчивые смысловые линии, связывающие разные книги в единый художественный мир.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военной темы не исключает других мотивов: именно их сочетание создаёт цельный взгляд на человека, историю и природу.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Виктора Петровича Астафьева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Астафьева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Виктора Астафьева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бытовую конкретику, которая делает сцену зримой и убедительной. Одна подробность у него часто заменяет длинное объяснение и сразу раскрывает характер ситуации.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часто соединяет лирическое и жёсткое, тихое и трагическое. Такой контраст усиливает эмоциональное воздействие и помогает увидеть, насколько хрупка человеческая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сибирская лексика придают прозе естественность. Герои говорят так, как говорят реальные люди, поэтому их чувства и конфликты воспринимаются особенно достоверно.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свидетельства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автора напоминает не отвлечённое рассуждение, а прямое наблюдение очевидца. Благодаря этому нравственная оценка не навязывается, а рождается из самой картины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награды и их значение для оценки творчества Астафьева.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закрепили общественное признание писателя и подтвердили его место среди крупнейших авторов второй половины XX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государственных наградах В. П. Астафьева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признание и награды писателя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поздняя проза воспринимается не как разрушение памяти о войне, а как попытка вернуть ей человеческое измерение, где важны страдание, совесть и ответственность.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вызывала именно эта жёсткость, но для автора она была формой нравственной честности. Он считал недопустимым скрывать цену, которую заплатила страна и солдат.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годы поздние военные тексты Астафьева вызвали резкую полемику, потому что он отказался смягчать фронтовую реальность и говорить о войне только в героических тонах.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и критиков поражала его предельная откровенность: в прозе были показаны страх, истощение, унижение и случайность смерти, а не только подвиг и победа.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позднего творчества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и культурная память о писателе
</a:t>
            </a:r>
            <a:endParaRPr lang="en-US" sz="2306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Енисея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связана с именем Астафьева не только биографически, но и символически. Дом-музей сохраняет атмосферу его мира, а близость Енисея напоминает о том, откуда выросла его проза. Это место помогает увидеть писателя как часть живой сибирской памяти.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адрес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Красноярск, Овсянка и берег великой реки образуют культурный маршрут, который читается как продолжение книг Астафьева. Здесь особенно заметно, что его творчество укоренено в конкретном пространстве, а не существует вне родной земли и памяти о ней.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и мемориальные формы поддерживают интерес к писателю у новых поколений. Для школьников это возможность увидеть, как личная биография превращается в историю литературы, а родное место — в знак национальной культурной преемственности.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обсуждать не только литературу, но и личную ответственность, память семьи и нравственный выбор в сложных жизненных обстоятельствах.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для школьников дают автобиографичность и нравственная проблематика: именно они делают чтение эмоционально близким и содержательно глубоким.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особенностей прозы В. П. Астафьева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Астафьев остаётся важным для школьного чтения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показал, что фронтовая правда может существовать без парадности и риторики. Его военная проза возвращает войне человеческое измерение, где важны страх, долг, боль и моральная цена выживания.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рамки деревенской прозы, соединив её с темами памяти, природы и внутренней ответственности. Благодаря этому повседневная жизнь в его книгах приобретает историческую и философскую глубину.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стал писателем, чьё влияние ощущается в современной прозе о прошлом, экологии и нравственном выборе. Его книги учат видеть в литературе не только сюжет, но и совесть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Виктора Астафьева для русской литературы
</a:t>
            </a:r>
            <a:endParaRPr lang="en-US" sz="2156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создал прозу, в которой личная память, исторический опыт и нравственный вопрос соединены особенно сильно. Его книги и сегодня учат честно смотреть на человека, войну и ответственность за мир вокруг.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Астафьев: правда жизни, ставшая литературой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2026-05-23T22:22:04Z</dcterms:created>
  <dcterms:modified xsi:type="dcterms:W3CDTF">2026-05-23T22:22:04Z</dcterms:modified>
</cp:coreProperties>
</file>