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Внешние силы Земли и выветривание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внешние силы формируют поверхность Земли через выветривание.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силы — это вода, ветер, температура и живые организмы, меняющие горные породы и рельеф. Выветривание — важный процесс разрушения, участвующий в круговороте веществ с древних времён.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силы Земли и их влияние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 — постепенное разрушение горных пород под воздействием факторов: температура, вода, воздух и живые организмы. Этот процесс длителен и отличается от внезапных событий, таких как землетрясения.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выветривание? Определение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 — изменение структуры пород без перемещения крупных фрагментов сразу; горные породы постепенно ослабляются и подготавливаются к транспортировке.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выветривания влияют на почвообразование и изменения ландшафта, создавая материал для дальнейших геологических процессов.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выветривание: особенности и причины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перепады температур и их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резкой смены температуры между днём и ночью приводит к расширению и сжатию пород, вызывая образование трещин и постепенное разрушение камней на поверхности земли.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Замерзание воды в трещинах горных пород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проникает в микротрещины и при замерзании увеличивается в объёме, расширяя эти трещины. Такой процесс многократно повторяется, что приводит к раскалыванию и осыпанию горных пород.
</a:t>
            </a:r>
            <a:endParaRPr lang="en-US" sz="13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физического выветривания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Морозное разрушение гранитных валунов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районах вода в порах гранитных валунов замерзает, расширяясь, и приводит к ломке камней на более мелкие частицы, создавая россыпи на склонах.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курумов в горных районах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Курумы — это скальные осыпи, сформированные благодаря физическому выветриванию, особенно в зонах с интенсивными колебаниями температуры и воздействием ветра.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выветривание изменяет химический состав минералов горных пород под влиянием воды, кислорода, углекислого газа и кислот, вызывая растворение и образование новых соединений.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выветривание: суть и примеры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Гидролиз — процесс разложения минералов водой; при окислении железосодержащие породы приобретают ржавый цвет из-за взаимодействия с кислородом.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Карбонизация происходит при реакции углекислого газа с минералами, особенно активна в тёплом и влажном климате, что ведёт к изменению структуры пород.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горных пород при химическом выветривании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карстовых форм из известняка
</a:t>
            </a:r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воды растворяют известняк, создавая подземные пещеры, воронки и провалы, типичные для карстовых ландшафтов, наблюдаемых в различных регионах мира.
</a:t>
            </a:r>
            <a:endParaRPr lang="en-US" sz="1225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ржавчины на железистых породах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Окисление железа в породах приводит к появлению коричневых пятен и слоёв ржавчины, что свидетельствует о химическом изменении состава минералов.
</a:t>
            </a:r>
            <a:endParaRPr lang="en-US" sz="1283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полевого шпата с образованием глины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действием химического выветривания полевой шпат превращается в глинистые минералы, что особенно важно для формирования плодородных почв и почвообразующих процессов.
</a:t>
            </a:r>
            <a:endParaRPr lang="en-US" sz="114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357619"/>
            <a:ext cx="3934500" cy="21697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отражены основные отличия между физическим и химическим выветриванием, их влияние на породы и причины возникновения.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часто сочетаются, взаимно усиливая разрушение горных пород в природе.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физического и химического выветривания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географии для средней школы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факторов и типов выветривания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климата, рельефа и живых организмов на скорость и виды выветривания
</a:t>
            </a:r>
            <a:endParaRPr lang="en-US" sz="13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Карстовое выветривание: примеры и последствия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Кунгурская пещера — пример классического карста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Известняковые породы Урала постепенно растворяются водой, образуя обширные пещерные системы, в них формируются сталактиты и сталагмиты, создавая уникальный природный памятник.
</a:t>
            </a:r>
            <a:endParaRPr lang="en-US" sz="1326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Ленские столбы и карстовые провалы в Якутии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региона характеризуется карстовыми воронками и озёрами, возникшими из-за растворения гипсов и известняков, что влияет на ландшафт и требует внимания при строительстве.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выветривание: роль живых организмов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как инструмент разрушения горных пород
</a:t>
            </a:r>
            <a:pPr algn="l" indent="0" marL="0">
              <a:lnSpc>
                <a:spcPct val="100000"/>
              </a:lnSpc>
              <a:buNone/>
            </a:pPr>
            <a:r>
              <a:rPr lang="en-US" sz="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деревьев и кустарников проникают в микротрещины скал и постепенно расширяют их, способствуя рассыпаниям камней и разрушению пород. Этот процесс важен для формирования новых почвенных горизонтов и изменения ландшафта.
</a:t>
            </a:r>
            <a:endParaRPr lang="en-US" sz="1092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лишайников и мхов на минералы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и мхи выделяют органические кислоты, которые разрушают минералы и способствуют химическим преобразованиям в горных породах. Это действует как естественный катализатор биохимического выветривания.
</a:t>
            </a:r>
            <a:endParaRPr lang="en-US" sz="1141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животных в ускорении выветривания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Землеройки, муравьи и другие мелкие животные активно перемешивают почвенный слой, что улучшает проникновение влаги и воздуха, ускоряя процессы разрушения и образования почвы.
</a:t>
            </a:r>
            <a:endParaRPr lang="en-US" sz="114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 разрушает горные породы, создавая минеральный скелет будущей почвы и открывая доступ для воды и воздуха, необходимых для жизни организмов.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 и формирование почвы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частицы, образующиеся в результате выветривания, смешиваются с органическими материалами, формируя плодородный слой почвы.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условия, рельеф и состав исходных пород определяют скорость и качество образования почвенного покрова.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 обеспечивает основу для почвообразования, создавая минеральные компоненты, важные для питательных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процессов выветривания способствует значительному улучшению плодородия в течение столетия, поддерживая устойчивость экосистем.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выветривания в образование почв: количественные оценки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ФГБУ «Институт географии РАН», школьные учебники по географии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689990"/>
            <a:ext cx="3805200" cy="180747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типов выветривания значительно меняются в зависимости от климатических и экологических условий разных регионов планеты.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растительность определяют доминирующий тип выветривания в каждом регионе, обусловливая уникальные ландшафтные особенности.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2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различия в типах выветривания
</a:t>
            </a:r>
            <a:endParaRPr lang="en-US" sz="2302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коллекция цифровых образовательных ресурсов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рельефа под действием выветривания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оврагов и балок на равнинах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Склоновые воды и механическое разрушение пород приводят к появлению оврагов и балок в степных и равнинных зонах, изменяя рельеф и вызывая локальную эрозию почвы.
</a:t>
            </a:r>
            <a:endParaRPr lang="en-US" sz="124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Пологие склоны и курумы в горных районах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разрушение горных пород образует обширные поля валунов, известных как курумы, а также сглаживает склоны, меняя горный ландшафт.
</a:t>
            </a:r>
            <a:endParaRPr lang="en-US" sz="126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образования: Гранд-Каньон и Чара-Гора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уникальные природные объекты демонстрируют масштабы работы выветривания на протяжении миллионов лет, формируя глубокие каньоны и причудливые горные вершины.
</a:t>
            </a:r>
            <a:endParaRPr lang="en-US" sz="115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 на выветривание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эрозия почв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растительности с больших участков земли усиливает воздействие ветра и дождя, что ускоряет разрушение пород и вспаханных почв.
</a:t>
            </a:r>
            <a:endParaRPr lang="en-US" sz="1283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распашки на склонах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склонов для сельскохозяйственных нужд увеличивает физическое разрушение пород и усиливает химические процессы выветривания из-за изменения водного режима.
</a:t>
            </a:r>
            <a:endParaRPr lang="en-US" sz="1141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рост выветривания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городов, дорог и карьеров создает новые трещины и пути для проникновения влаги, что увеличивает скорость разрушения горных пород в два-три раза.
</a:t>
            </a:r>
            <a:endParaRPr lang="en-US" sz="128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 и разрушение памятников природы и культуры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Сфинкс и влияние ветра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 бури и сухие ветры в Египте постепенно разрушают поверхность Сфинкса, вызывая потерю деталей и увеличивая риск повреждения памятника.
</a:t>
            </a:r>
            <a:endParaRPr lang="en-US" sz="126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Скальные монастыри Крыма и химическое воздействие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реакции, вызванные влагой и загрязнениями, приводят к постепенному ухудшению состояния каменных рельефов и резьбы на монастырских стенах.
</a:t>
            </a:r>
            <a:endParaRPr lang="en-US" sz="126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старинных храмов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исторические сооружения страдают от выветривания, что требует проведения реставрационных работ и использования специальных защитных покрытий.
</a:t>
            </a:r>
            <a:endParaRPr lang="en-US" sz="123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зеленых полос и насаждений способствует стабилизации почвы и снижению риска эрозии и разрушения горных пород.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предотвращения и уменьшения выветривания
</a:t>
            </a:r>
            <a:endParaRPr lang="en-US" sz="236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склонов геосинтетическими и каменными конструкциями помогает предотвратить оползни и уменьшить механическое выветривание.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защитных покрытий на памятниках архитектуры снижает химическое и физическое разрушение поверхности.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мониторинг состояния склонов и памятников позволяет своевременно выявлять и устранять первые признаки разрушения.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Инженерное значение выветривания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грунтов при строительстве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 снижает прочность горных пород, что осложняет возведение зданий и инфраструктуры, заставляя учитывать данный факт при проектировании фундаментов.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склонов и водоотводы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для предотвращения оползней и осыпаний при строительстве дорог и железных дорог активно применяют укрепления и современные системы отвода воды.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выветривания в природе и жизни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 — ключевой процесс, формирующий ландшафты, почвы и влияющий на устойчивость природных и культурных объектов, требующий внимания для сохранения окружающей среды и культурного наследия.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2026-05-10T23:18:10Z</dcterms:created>
  <dcterms:modified xsi:type="dcterms:W3CDTF">2026-05-10T23:18:10Z</dcterms:modified>
</cp:coreProperties>
</file>