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— первый шаг к геометрии: она соединяет точки в чертежах, планах и графиках.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 геометрии и в окружающем мире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строить фигуры и углы. Зная свойства линий, легче измерять расстояния, сравнивать формы и точно выполнять построения по двум точкам с помощью линейки и угольника.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линию в 7 классе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линией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бывает бесконечной или имеет начало и конец. В зависимости от этого меняются её свойства и то, как её обозначают на чертеже.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линия считается идеальным объектом: у неё нет толщины и ширины. Поэтому её удобнее изучать, не отвлекаясь на реальные размеры предметов.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линия — это множество точек, соединённых непрерывно. Отдельные точки можно представить как «узлы», а линия описывает, как они связаны между собой.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 и отрезок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луч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ни начала, ни конца и продолжается в обе стороны. Луч, в отличие от прямой, имеет начало и бесконечно продолжается только в одном направлении.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концами. Его длину можно измерить линейкой и записать в сантиметрах или миллиметрах, потому что он имеет чёткие границы.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линий и их признаки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виды линий по наличию концов и возможности измерения длины.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видов линий — число концов: от него зависит, можно ли говорить о длине и как её находят.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7 класса (школьные определения).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линии встречаются в жизни чаще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 природе часто важны контуры и траектории, поэтому кривые заметнее, а прямые чаще задаются конструкциями.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природе больше «плавных» форм, человек повсеместно создаёт прямые элементы — от мебели до схем и чертежей.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примеров без измерений.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 линии на чертеже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можно записать по двум точкам или одной строчной буквой. При обозначении по точкам важно, чтобы указывались две разные точки на этой прямой.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обозначают двумя буквами, например AB: первая буква — один конец, вторая — другой. Так легко записать, что именно нужно построить или измерить.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обозначают по началу и второй точке, например CD. Начальная точка выделяет направление, а точное обозначение помогает не путать записи в задачах.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виды линий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вида линии по наличию концов и характеру изменения направления.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44121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 похожие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линии идут рядом и никогда не пересекаются, это признак параллельности. Так устроены рельсы: движение меняется, а рельсы сохраняют одинаковое направление.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линейки и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можно найти по краям предметов. Например, на линейке противоположные стороны образуют две линии, которые остаются на одном расстоянии.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тетрадного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тетрадного листа есть пары линий разного вида: клетки и края тоже образуют параллельные направления. Поэтому легко ориентироваться на разметке при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линии образуют угол 90°, который служит точным ориентиром: его проверяют угольником.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 90° удобно проверять на чертеже и в быту, используя угольник или край листа.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прямого угла в школьной геометрии (математика 7 класса).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между линиями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двумя линиями сравнивают по величине относительно 90°. Это помогает классифицировать построения: в одних задачах требуется острый поворот, в других — прямой «ориентир».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базовых класса. Самый удобный ориентир — прямой угол: его легко проверить угольником или листом с прямым краем.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(определения острых, прямых и тупых углов); без внешних измерительных данных.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и её звенья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нескольких отрезков, соединённых концами. Каждый отрезок называется звеном ломаной. Звенья образуют последовательность поворотов, поэтому линия «меняет направление».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бывает незамкнутой и замкнутой: в первом случае крайние точки различны, во втором — первая и последняя совпадают. Длина ломаной равна сумме длин всех её звеньев.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длину разных линий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измерения зависит от формы линии: для отрезка используют точную меру линейкой, для ломаной складывают длины звеньев, для кривой берут приближение. Прямую как бесконечную не измеряют.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подход: практические измерения и правила в школьной геометрии, без числовых статистик.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линия, тем больше измерение становится приближённым. Точная длина есть у отрезка и ломаной, а для прямой понятие «длины» в измерительном смысле не применяют.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координатной плоскости и графиках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положению линии можно понять направление изменения: идёт ли значение вверх или вниз. Дополнительно по пересечениям с осями находят важные точки — например, начальное значение.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на графике часто означает равномерное изменение. Если при движении вдоль графика значение растёт или падает «одинаково», то поведение величин можно описать прямой.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линии помогают показывать зависимость между величинами. Каждой точке соответствует пара чисел, а по линии видно, как меняется одна величина при изменении другой.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также помогает сравнивать ситуации: две линии показывают, как по-разному изменяются величины. Чем круче график, тем быстрее меняется значение, если зависимость выражается прямой.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кривая на графике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кривые лучше отражают случаи, когда изменение со временем «ускоряется» или «замедляется». Поэтому для многих реальных процессов график получается не прямым.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разницу между моделями зависимости. Прямая удобна, когда изменение постоянное, а кривая точнее передаёт переменный характер изменения со временем.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графиков школьного курса (равномерное движение, переменный рост/температура); данные не являются измерениями.
</a:t>
            </a:r>
            <a:endParaRPr lang="en-US" sz="4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 природе, технике и быту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 и практичность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линии часто встречаются в зданиях, мостах, дорогах, школьных чертежах и мебели. Они помогают делать конструкции ровными и устойчивыми, а также облегчают разметку и измерения при строительстве.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линии и естественная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линии видны в волнах, руслах рек, дугах, листьях и силуэтах облаков. Их плавные переходы лучше передают природные формы. Инженеры и дизайнеры используют кривые, чтобы получить удобство и визуальную гармонию.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отрезок по двум точкам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в школьной геометрии: отметить точки, соединить и проверить длину.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линиями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считать параллельные линии пересекающимися. Параллельные линии на плоскости не имеют общих точек и остаются на одинаковом расстоянии, как рельсы.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прямую и отрезок: у отрезка есть два конца, а у прямой их нет. Из-за этого можно неверно выполнить построение и неправильно записать условие задачи.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 замечают прямой угол там, где он должен быть: например, в клетчатой бумаге или в краях тетради. Тогда перпендикулярность будет определена неверно, и чертёж «съедет».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измерения появляются, если линейка стоит косо или начальная точка выбрана неправильно. Даже небольшой поворот линейки меняет результат, поэтому проверяйте положение относительно точек.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линий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линии зависят от того, есть ли у неё концы и как она направлена в пространстве. Эти отличия позволяют решать задачи на построение и вычисления.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сводит правила в компактный вид: наличие концов определяет тип линии, а отношения (параллельность и перпендикулярность) задают геометрический «контроль» при построениях.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свойства прямой, луча, отрезка и линий в плоскости.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— главный «кирпичик» геометрии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задаёт базу для фигур, углов и чертежей. Понимание прямой, луча, отрезка, ломаной, параллельных и перпендикулярных линий помогает читать схемы, карты и графики, а затем уверенно решать задачи.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2026-05-13T07:32:30Z</dcterms:created>
  <dcterms:modified xsi:type="dcterms:W3CDTF">2026-05-13T07:32:30Z</dcterms:modified>
</cp:coreProperties>
</file>