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рост, опыт и среда вместе формируют гармоничную личность.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ребёнка после рождения и становление личности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ребёнка изучают биология и психология, потому что именно здесь закладываются способности, поведение и умение адаптироваться. На уроке разберём, как наследственность и среда вместе помогают ребёнку становиться личностью.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роста к личности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впервые удерживает голову, затем переворачивается и тянется к игрушке. Каждый новый навык заметен буквально по неделям: тело крепнет, движения становятся точнее, а взгляд — внимательнее. Так ребёнок постепенно переходит от беспомощности к уверенным самостоятельным действиям, если рядом есть сон, питание и забота взрослых и семьи.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движения и первые победы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первого года многие дети уже делают первые шаги, а в один-два года переходят от неуверенной походки к бегу и подъёму по ступенькам. В этот момент особенно важны безопасное пространство и терпение взрослых: ребёнок учится падать, вставать и пробовать снова без страха и с интересом.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первые шаги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рост зависит не только от возраста, но и от условий жизни. Сбалансированное питание, достаточный сон и прививки помогают организму справляться с нагрузками, а игре на свежем воздухе легче поддерживать выносливость и хорошее самочувствие. Это создаёт основу для гармоничного развития и будущей учёбы ребёнка в целом.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режим помогает расти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развитие в первые годы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отвечает лепетом, затем появляются простые слова и короткие просьбы. Взрослые помогают, когда говорят чётко, читают вслух и называют предметы вокруг каждый день терпеливо.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тренируются мышление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речь становится инструментом мышления: ребёнок сравнивает, объясняет и запоминает правила. Игры, стихи и небольшие задания тренируют память и учат строить последовательные действия без спешки и ошибок.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развитие: речь, мышление, память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первые месяцы жизни ребёнок улыбается, смеётся и вздрагивает от резкого шума. Эти реакции показывают, что он различает приятное и тревожное. Постепенно малыш начинает узнавать голос близкого человека и отвечает на него радостью. Так зарождается доверие к миру и спокойнее реагирует на окружающих людей.
</a:t>
            </a:r>
            <a:endParaRPr lang="en-US" sz="1032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улыбка — первый отклик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полутора годам эмоции становятся заметнее: ребёнок радуется похвале, огорчается из-за неудачи и может обидеться, если его не поняли. В этом возрасте появляется сочувствие — он замечает слёзы другого и старается подойти ближе или помочь игрушкой. И даже может просто посидеть рядом, чтобы поддержать другого мягко и бережно.
</a:t>
            </a:r>
            <a:endParaRPr lang="en-US" sz="1032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обида, сочувствие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3–4 года ребёнок уже способен назвать, что он чувствует: злость, страх, радость или стыд. Он учится не кричать сразу, а сначала остановиться, подумать и выбрать более спокойную реакцию. Это важный шаг к самоконтролю в самых обычных ситуациях общения с взрослыми и сверстниками в семье и школе.
</a:t>
            </a:r>
            <a:endParaRPr lang="en-US" sz="1073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чувства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интеллект помогает понимать не только свои чувства, но и настроение других людей. Ребёнок, который умеет замечать чужое состояние, легче договаривается, реже ссорится и увереннее чувствует себя в коллективе. Именно поэтому эмоциональная сфера так важна для дружбы, сотрудничества и взаимопомощи в разных ситуациях жизни ребёнка.
</a:t>
            </a:r>
            <a:endParaRPr lang="en-US" sz="989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дружить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чувства: формирование эмоциональной сферы
</a:t>
            </a:r>
            <a:endParaRPr lang="en-US" sz="30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школа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впервые видит, как принято общаться, помогать и решать споры. Тёплая поддержка даёт ощущение безопасности, а ежедневные привычки постепенно превращаются в устойчивые черты поведения.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на формирование личности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родителей особенно заметен в мелочах: как они говорят, трудятся, признают ошибки. Если взрослые сами честны и ответственны, ребёнок легче принимает эти качества как норму.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Авторитетный стиль сочетает понятные правила и уважение к ребёнку. Он помогает принимать решения, но не оставляет без ориентиров, поэтому чаще поддерживает уверенность и ответственность в поведении.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Попустительский подход даёт много свободы, но мало требований. Ребёнку может быть трудно понимать границы, из-за чего привычка доводить дело до конца формируется слабее и часто появляются сомнения.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Авторитарный стиль строится на жёстком контроле и наказаниях. Он может подавлять инициативу, повышать тревожность и мешать ребёнку учиться самостоятельно справляться с задачами в спокойной обстановке.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Наиболее полезны ясные границы, поддержка и похвала за старание. Такой подход учит действовать осознанно, сохранять психологический комфорт и видеть результат собственных усилий в учёбе и жизни.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и методы воспитания, их влияние на личность
</a:t>
            </a:r>
            <a:endParaRPr lang="en-US" sz="3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сад и школа становятся местом, где ребёнок учится не только предметам, но и режиму. Он привыкает слушать инструкцию, ждать своей очереди и завершать начатое дело. Эти простые умения потом помогают в любой учёбе и в повседневной жизни с другими людьми в классе и дома.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сад и школа как старт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 открывают возможности попробовать себя в рисовании, музыке, робототехнике или спорте. Здесь ребёнок видит, что успех приходит через регулярные усилия, а ошибки можно исправлять. Так развивается настойчивость и интерес к новым задачам без страха пробовать снова и снова, учиться на практике спокойно, уверенно.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раскрывают способности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олимпиады и командные соревнования учат не только соревноваться, но и сотрудничать. Ребёнок планирует шаги, распределяет роли и отвечает за общий результат. Когда появляется успех, растут вера в себя, инициативность и желание двигаться дальше к более сложным целям в будущем и не сдаваться из-за ошибок.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учат работать вместе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дополнительного развития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96969"/>
            <a:ext cx="5955300" cy="29338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навыки по этапам развития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разные навыки появляются последовательно и одновременно.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идёт сразу по нескольким направлениям, а достижения одного этапа становятся основой для следующего.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 и принятие в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постоянно сравнивает себя с тем, как к нему относятся дома и в классе. Поддержка взрослых и принятие в группе дают чувство защищённости и желание активнее участвовать.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сверстники учат общению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общение со сверстниками ребёнок осваивает правила сотрудничества, учится спорить без обиды и учитывать чужое мнение. Школьный коллектив помогает увидеть разные модели поведения и выбрать более зрелую.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социальной среды на становление личности
</a:t>
            </a:r>
            <a:endParaRPr lang="en-US" sz="28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задаёт природный темп реакции ребёнка: один быстро включается в новое дело, другой действует спокойно и последовательно. Эти особенности не делят детей на «лучших» и «худших», а описывают их индивидуальный ритм.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формируется в общении, привычках и опыте. Он проявляется в том, как ребёнок относится к правилам, трудностям, людям и собственным поступкам, постепенно становясь более устойчивым.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создаёт предрасположенности, но не определяет судьбу полностью. Врождённые качества можно развивать, смягчать или направлять через режим, упражнения, поддержку взрослых и удачные образцы поведения дома.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и тот же урок дети воспринимают по-разному: кто-то задаёт вопросы, кто-то наблюдает, кто-то действует сразу. Учитывая эти различия, взрослые помогают каждому ребёнку раскрыть сильные стороны.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ребёнка: темперамент и характер
</a:t>
            </a:r>
            <a:endParaRPr lang="en-US" sz="3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взросления и их значение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 года
</a:t>
            </a:r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Младенец осваивает первые движения, узнаёт близких, реагирует на голос и прикосновения. Появляются первые слова, а вместе с ними — интерес к миру и людям.
</a:t>
            </a:r>
            <a:endParaRPr lang="en-US" sz="1582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1–3 года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стремится делать многое сам: есть ложкой, одеваться, выбирать игрушки. В этом возрасте особенно заметны упрямство, настойчивость и желание проверить границы дозволенного.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 лет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подготовки к школе связан с ростом произвольности: ребёнок учится слушать инструкцию, доводить задание до конца, принимать правила класса и работать в группе.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60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вопросы о себе, своих возможностях и будущем. Мнение сверстников становится особенно значимым, а взрослым важно сочетать поддержку с уважением к самостоятельности.
</a:t>
            </a:r>
            <a:endParaRPr lang="en-US" sz="1466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«Я» формируется из ответа на простой вопрос: что у меня получается? Чем чаще ребёнок участвует в посильных делах, тем увереннее он действует и принимает решения.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успехов мало или взрослые постоянно сравнивают детей между собой, появляется неуверенность. Поэтому важны школьные достижения, кружки и небольшие победы, которые помогают почувствовать собственную ценность.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растёт, когда ребёнок видит реальные результаты своих усилий и получает точную, доброжелательную обратную связь от родителей и учителей. Похвала должна отмечать не только успех, но и старание.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самооценки и самосознания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 двое ребят спорят, кто будет капитаном, а остальные ждут решения. После короткого разговора они распределяют роли, и игра сразу становится спокойнее. Такой момент показывает, как совместная деятельность учит слышать друг друга и работать ради общего результата, без лишних обид и недоверия между ними.
</a:t>
            </a:r>
            <a:endParaRPr lang="en-US" sz="1162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во дворе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большим столом школьники собирают макет и обсуждают, где разместить детали. Один рисует схему, другой ищет нужную информацию, третий проверяет время. В такой работе дети учатся договариваться, принимать помощь и замечать, что вклад каждого важен для общего дела и общего результата в группе на практике.
</a:t>
            </a:r>
            <a:endParaRPr lang="en-US" sz="1268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на общем столе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обидного замечания девочка отворачивается, но рядом находится одноклассник, который помогает начать разговор заново. Вместе они ищут решение, а не виноватого. Так возникает опыт эмпатии: ребёнок понимает чувства другого и учится мирно выходить из конфликта без новых ссор и с уважением к себе и другим.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ссора становится уроком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о жизни в группе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личности по возрастам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в которых каждый новый возраст опирается на достижения предыдущего и открывает новые задачи развития.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Плисецкая пережила тяжёлые семейные потери и раннюю разлуку с родителями, однако сохранила стремление к сцене. Упорные занятия и любовь к балету привели её к мировому признанию.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Джоан Роулинг создавала книгу, когда жизнь была далека от лёгкой: ей приходилось совмещать заботы, работу и трудности. История её успеха напоминает, что настойчивость способна превратить замысел в результат.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в детстве поздно начал говорить, но любознательность и поддержка семьи помогли ему не остановиться на трудностях и сосредоточиться на поиске ответов о мире.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преодоления трудностей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внимания и тёплого общения мешает ребёнку чувствовать себя значимым. Если взрослые редко замечают его успехи и переживания, со временем усиливаются тревожность и неуверенность в себе.
</a:t>
            </a:r>
            <a:endParaRPr lang="en-US" sz="1463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условия дома или постоянные конфликты создают ощущение небезопасности. В такой среде ребёнку трудно сосредоточиться на учёбе, строить доверительные отношения и спокойно развивать свои возможности.
</a:t>
            </a:r>
            <a:endParaRPr lang="en-US" sz="138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Гиперопека и чрезмерный контроль лишают ребёнка возможности пробовать и ошибаться. Без личного опыта самостоятельности ему сложнее принимать решения, брать ответственность и справляться с трудностями в будущем.
</a:t>
            </a:r>
            <a:endParaRPr lang="en-US" sz="1453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риски помогают внимательные взрослые, школьный психолог и участие в кружках, спорте или творческих делах. Позитивная активность даёт ощущение успеха и поддерживает здоровую самооценку у ребёнка.
</a:t>
            </a:r>
            <a:endParaRPr lang="en-US" sz="1494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препятствия в становлении личности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доверие создают у ребёнка чувство безопасности. Когда рядом есть спокойный взрослый, ребёнок легче пробует новое, задаёт вопросы и не боится временных неудач в обучении.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Развивающая среда не сводится только к урокам. Кружки, проекты, игры и совместные поручения помогают тренировать инициативу, общение, планирование и умение доводить дело до конца постепенно.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родители, учителя и психологи действуют согласованно, трудности замечают раньше и помогают точнее. Такое сотрудничество делает поддержку ребёнка последовательной и действительно полезной для семьи.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оптимального развития ребёнка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5130239"/>
            <a:ext cx="419400" cy="3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развития личности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особенности задают стартовые возможности: темп роста, темперамент, выносливость, отдельные склонности. Но они проявляются по-разному в зависимости от режима, питания и общего здоровья ребёнка и ухода.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память, мышление и саморегуляция развиваются постепенно, когда ребёнок слушает, пробует, ошибается и снова пытается. Игровой и учебный опыт помогает превратить отдельные умения в устойчивые навыки.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 семье, классе и кружках учат ребёнка сотрудничеству, уважению и умению договариваться. Поддержка взрослых и ровесников усиливает уверенность и помогает выбрать конструктивные модели поведения.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ребёнка — это последовательный путь, где биология, опыт и поддержка взрослых соединяются в единую линию роста. Чем внимательнее окружающие к его потребностям, тем увереннее формируется личность.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развитие идёт шаг за шагом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2026-05-09T16:44:24Z</dcterms:created>
  <dcterms:modified xsi:type="dcterms:W3CDTF">2026-05-09T16:44:24Z</dcterms:modified>
</cp:coreProperties>
</file>