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Античные и средневековые представления о жизни —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философских и научных концепций жизни от Античности до Средневековья.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формирование взглядов на жизнь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пытались понять жизнь. Античность заложила рациональные основы, в Средневековье взгляды тесно связали с религией. Этот путь иллюстрирует становление современной биологии и научного мышления.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Натурфилософские взгляды на жизнь в Древней Греции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из Милета утверждал, что вода является первоосновой жизни, из которой всё возникает и в которую всё возвращается.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предполагал, что живые существа произошли из влаги и постепенного преобразования первоматерии в живое.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 рассматривал жизнь через циклы природных изменений и взаимосвязи между живыми существами и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учения о природе жизни: Пифагор, Эмпедокл, Гераклит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Пифагорейцы видели жизнь как отражение гармонии и числовых отношений, придавая числам фундаментальное значение для природы.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Эмпедокл развил идею четырёх элементов — воды, земли, воздуха и огня — как основу всего сущего 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Гераклит подчёркивал постоянное изменение и движение как неотъемлемую характеристику живого мира и процесса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жизни и влияние Аристотеля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создал первую систематическую классификацию живых организмов, выделив растения, животных и человека по их свойствам и поведению. Это стало основой для биологических наук.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душе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понятия души позволило ему объяснить жизненную активность: душа была движущей силой с тремя уровнями — вегетативной, животной и разумной.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Платоновские идеи жизни, души и космоса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утверждал, что за материальным миром стоит мир идеальных форм, к которым стремится вся жизнь и проявления материи.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душа — нематериальное вечное начало, управляющее телом и определяющее индивидуальность живого существа.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представлялся упорядоченным и гармоничным, где жизнь — выражение универсального порядка и идеальной красоты.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Стоицизм: концепция мировой души и взаимосвязи живого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Стоики считали Вселенную одушевлённой благодаря анима мунди — мировой душе, наполняющей и управляющей всем живым и неживым.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природные явления объяснялись действием логоса — универсального разума, формирующего порядок и закономерности в 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тесной взаимосвязи человека, природы и космоса подчёркивала разумное устройство вселенной и единство всего сущего.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самозарождения жизни в античности (абиогенез)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учёные считали, что живые организмы могут возникать из неживой материи, например, черви появляются в гниющей пище без родительского воздействия.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объясняла наблюдаемые явления естественным образом и доминировала в представлениях о происхождении жизни до XVII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античных к средневековым представлениям о 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распространением христианства античные рациональные теории уступили место религиозным объяснениям природы жизни, основанным на Библии.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доктрина креационизма, утверждающая божественное сотворение жизни, что изменило взгляд на происхождение и смысл живого.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стала главным авторитетом в науках о жизни, интегрировав науку в духовное мировоззрение.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античной философии и христианства в Средневековье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мыслители, такие как Фома Аквинский, адаптировали учения Аристотеля под христианские догмы, сохранив рациональный подход в рамках веры.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понимался как единственный источник жизни и творец всего сущего, подчёркивая божественную волю в природных процессах.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Переделка философских концепций включала переосмысление человеческой природы с упором на духовную составляющую и бессмертие души.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интеграция способствовала формированию религиозно-философской базы для позднейшей европейской науки и биологии.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и мировоззрение Средневековья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креационизма провозглашала немедленное и целенаправленное сотворение всех живых существ Богом, отвергая идеи о самозарождении и самостоятельном развитии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воспринимался как строгая иерархия, отражающая божественный замысел — от низших форм до человека, вершины творения с божественной душой.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Патристика и схоластика усиливали религиозный контроль над познанием жизни, формируя научное мировоззрение, основанное на вере и авторитете церкви.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Библии в биологических представлениях Средневековья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тексты служили главным источником объяснения явлений жизни, воспринимаясь как непогрешимый авторитет в интерпретации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Эстественные процессы интерпретировались как проявления божественной воли, что ограничивало критическое исследование и независимые научные опыты.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применение библейских аллегорий и символов сдерживало развитие эмпирической биологии, замедляя переход к наблюдательному методу.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и становление средневековой науки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XI–XIII веков схоластика объединила логический анализ с теологией, способствуя развитию академического знания в университетах Европы.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Природоведение рассматривалось в рамках богословия, ограничивая экспериментальную практику и подчеркивая важность логического доказательства.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внимание уделялось изучению и комментированию трудов Аристотеля, что стало фундаментом для средневековой натурфилософии.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Заложились основы университетской системы образования, где акцент делался на дискуссии и рациональное осмысление с учётом религиозных догм.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университетов и переводчиков в передаче античного опыта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университеты стали центрами изучения античной философии и науки, включая биологические науки и натурфилософию.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 арабского и греческого языков сыграли ключевую роль в сохранении и распространении трудов Платона, Аристотеля и других.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переводчиков способствовала объединению культурных и научных традиций Востока и Запада, обогащая европейское знание.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подготовил почву для возрождения интереса к естественным наукам в период позднего Средневековья и Возрождения.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Аль-Рази в медицину и фармакологию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Аль-Рази систематизировал медицинские знания, обогатив их наблюдениями и лечением болезней, что оказало значительное влияние на последующую европейскую медицину. Его труды содействовали развитию научного метода в исламе.
</a:t>
            </a:r>
            <a:endParaRPr lang="en-US" sz="115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и универсальность научного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объединил философию и медицину в своих сочинениях, создавая целостную картину природы жизни и здоровья, способствуя переходу от догматизма к рациональному анализу.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Аль-Бируни и изучение природных наук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Аль-Бируни проводил исследования в области зоологии и ботаники, анализируя природные явления с использованием эмпирических методов и точных наблюдений, что стало фундаментом для последующего научного развития.
</a:t>
            </a:r>
            <a:endParaRPr lang="en-US" sz="116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развитие античной мысли на Востоке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Мировоззренческие основы Средневековья: великое цепное бытие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«великого цепного бытия» описывала мир как иерархическую структуру, где все сущее расположено от простейших форм к высшим, включая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воспринимался как связующее звено между земным и духовным мирами благодаря наличию души и разума, что отражало ключевое место человека во Вселенной.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мировоззрение обосновывало существование устойчивой природной и социальной иерархии, согласующейся с религиозными и философскими идеалами Средневековья.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в Средние века: традиции и новые подходы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четырёх жидкостях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гиппократовской и галеновской традиции, врачи объясняли здоровье как баланс крови, флегмы, жёлтой и чёрной желчи. Нарушения баланса считались причиной болезней и лечились путем восстановления гармонии.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медицинских учреждений и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Средневековья появились первые европейские госпитали, а университеты начали предлагать систематическое обучение медицине, что стимулировало развитие медицинской науки несмотря на ограничения на анатомические исследования.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средневековых представлений для науки Нового времени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ограничивала развитие экспериментальной науки, опираясь на авторитет древних и богословские догмы, но сохраняла важное интеллектуальное наследие.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традиция систематизации знаний и формирование научной лексики создали основу для дальнейшего развития европейской науки.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предпосылок эмпирического метода способствовало переходу к научной революции, заложив основы современной научной биологии и философии.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760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античных и средневековых подходов к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различия между натурфилософским материализмом античности и идеализмом Средневековья, а также подходы к источникам знания и методам познания.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обуславливали переход от экспериментального и рационального подходов к религиозно-теологическим рамкам, формировавшим научное мировоззрение Средневековья.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философии и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античных и средневековых представлений для современной биологии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идей о жизни заложило фундамент для биологических наук, объединив чувственные наблюдения с осмыслением, что привело к формированию современной научной методологии.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2026-05-10T07:52:09Z</dcterms:created>
  <dcterms:modified xsi:type="dcterms:W3CDTF">2026-05-10T07:52:09Z</dcterms:modified>
</cp:coreProperties>
</file>