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экосистем: ключевые понятия и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объединение живых организмов и их среды, поддерживающее жизнь.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история и роль в биосфере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"экосистема" ввёл Артур Тэнсли в 1935 году. Экосистемы — основа биосферы, обеспечивающая круговорот веществ и стабильность климата, необходимую для жизни. Их нарушение ведёт к экологическим проблемам, влияющим на здоровье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составляющие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экосистеме живые организмы делятся на продуцентов, консументов и редуцентов. Растения создают органику, животные её потребляют, а бактерии и грибы возвращают вещества в среду.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неживым компонентам относятся солнечный свет, температура, вода, почва и воздух. Они формируют условия, в которых живут организмы, влияя на их рост и взаимодействия.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компонентов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части тесно связаны: растения зависят от почвы и света, а животные — от растений и воды, формируя устойчивую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экосистем: разнообразие природы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— это леса, реки, луга, болота и пустыни, каждая со своими уникальными условиями и видами.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создаются человеком: парки, сельскохозяйственные поля и сады имеют искусственные структуры и состав.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распространены таёжные леса с богатой флорой и фауной, разнообразные степи и обширные пресные озёра.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 поддерживает пищевые цепи и циклы веществ, обеспечивая устойчивость и развитие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энергии значительно уменьшается на каждом следующем уровне, что объясняет сужение пирамиды вверх.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 для средней школы,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уровни: количественное соотношение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теряется в виде тепла и на жизненные процессы, поэтому биомасса консументов ниже продуцентов.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экосистеме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Хемосинтезирующие бактерии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 глубоководных экосистемах производят органику, используя энергию химических реакций, обеспечивая жизнь там, где нет света.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 фотосинтез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с помощью фотосинтеза преобразуют солнечную энергию в органические вещества, становясь источником питания для всех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уровни пищевой цепи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питаются растениями, например, кролики и кузнечики, обеспечивая связь между продуцентами и хищниками.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консументы — это хищники, поедающие травоядных, например, лисы и змеи, контролирующие численность добычи.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Третичные консументы — крупные хищники, такие как волки и орлы, которые занимают верхушку пищевой цепи и регулируют экосистему.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важность разложения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природные переработчики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разрушают органические остатки, возвращая питательные вещества в почву, что поддерживает плодородие и рост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разложении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активно разлагают опавшие листья и мертвые вещества, обеспечивая непрерывный круговорот веществ в лесной экосистеме.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веществ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общей экологии, 2024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взаимоотношений между организмами
</a:t>
            </a:r>
            <a:endParaRPr lang="en-US" sz="292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хищников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лисы конкурируют за одинаковую добычу, что влияет на численность и распределение этих видов в лесу.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деревьев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взаимовыгодное объединение грибов с корнями деревьев, где грибы помогают растениям поглощать питательные вещества.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в водной среде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Икловая рыба прикрепляется к крупным рыбам, питаясь их слизью и тканями, что ослабляет хозяина и влияет на его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9380" y="1584025"/>
            <a:ext cx="3895840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лесной и водной экосистем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составе живых организмов и условиях среды между лесной и водной экосистемами, включая продуцентов, консументов, редуцентов и абиотические факторы.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состава организмов и условий среды влияют на структуру и функционирование экосистемы, формируя уникальные биологические сообщества.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регулирует скорость биохимических процессов и влияет на распространение видов. Высокие температуры ускоряют рост растений, а низкие ограничивают активность живых организмов.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доступность воды для растений и животных, влияя на состав видов. Засухи вызывают стресс и массовую гибель, в то время как избыточная влага способствует развитию болотных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структуру экосистемы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важен для фотосинтеза и активности организмов. Недостаток света ограничивает развитие подлеска и многих мхов, особенно в густых лесах.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и воды влияет на рост и выживание видов. Например, высокая минерализация вод в степных озерах меняет видовое разнообразие и адаптацию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в трофических цепях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что только около 10% энергии от одного уровня переходит к следующему. Это связано с расходами энергии на дыхание, движение и поддержание жизнедеятельности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 травоядным поступает около 100 кДж с первоначальных 1000 кДж от растений, а к хищникам — примерно 10 кДж, что ограничивает длину и сложность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биотоп: составляющие экосистемы
</a:t>
            </a:r>
            <a:endParaRPr lang="en-US" sz="281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представляет собой совокупность всех живых организмов, взаимодействующих и образующих сообщество в пределах определённой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— физическая среда обитания, включающая факторы почвы, климата, влажности и освещения, которые влияют на жизнь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существование биоценоза и биотопа формирует экосистему, где взаимодействие биотических и абиотических компонентов обеспечивает устойчивость и функционирование.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2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ниши: специализация и сосуществование видов
</a:t>
            </a:r>
            <a:endParaRPr lang="en-US" sz="2992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охватывает все условия и ресурсы, необходимые виду для выживания, включая особенности питания и местообитание.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ниш среди видов способствует минимизации конкуренции и позволяет многим видам сосуществовать в одном сообществе.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синица ловит насекомых на ветках, а дятел — под корой, что демонстрирует горизонтальное разделение использования пространства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для человека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 и очистка воздуха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экосистемах выделяют кислород через фотосинтез, что поддерживает жизнь на планете. Леса и луга также способствуют очищению воздуха, поглощая загрязняющие вещества.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сельское хозяйство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другие насекомые опыляют растения, что обеспечивает плодородие культур и продовольственную безопасность. Их роль незаменима для урожая и разнообразия растительного мира.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Рекреация и образование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предлагают места для отдыха, туризма и обучения. Посещение лесов и парков способствует укреплению здоровья и развитию экологического 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структуры экосистем и их последствия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чужеродных видов нарушает естественные связи, вытесняя местные виды и изменяя баланс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местообитаний, сокращению биоразнообразия и ухудшению климатических условий региона.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воздуха снижает качество среды, вызывает снижение численности и здоровья живых организмов.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отлов животных нарушает пищевые цепи; например, исчезновение хищников ведёт к неконтролируемому росту численности добычи.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восстановления и охраны экосистем
</a:t>
            </a:r>
            <a:endParaRPr lang="en-US" sz="304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лесовосстановление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программы посадки деревьев помогают восстановить деградированные леса, улучшить качество воздуха и вернуть утраченные экосистемные услуги.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лугов и водоемов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лугов улучшает почвенное плодородие и биоразнообразие, а очистка водоемов возвращает здоровье водным организмам и связанные с ними экосистемы.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 и природных территорий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гнезд редких птиц и создание заповедников сохраняет биологическое разнообразие и обеспечивает долговременную стабильность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значительные площади планеты, поглощая углекислый газ и регулируя климатические процессы.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 уникальные морские экосистемы, которые служат домом для тысяч видов и обеспечивают пищу людям.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разнообразие экосистем и их роль
</a:t>
            </a:r>
            <a:endParaRPr lang="en-US" sz="283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являются важными пастбищами и поддерживают разнообразие травянистых растений и животных, адаптированных к засушливым условиям.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Тундры и горные экосистемы, несмотря на суровый климат, поддерживают специализированные сообщества с особыми адаптациями.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экосистем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целостности экосистем необходимо для устойчивого существования жизни на Земле. Ответственное отношение каждого человека обеспечивает благополучие природы и общества в целом.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2026-05-09T05:04:19Z</dcterms:created>
  <dcterms:modified xsi:type="dcterms:W3CDTF">2026-05-09T05:04:19Z</dcterms:modified>
</cp:coreProperties>
</file>