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1. В.А. Бахревский «Куличок». Первое открытие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 рассказом о маленькой птице и большом открытии.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обычная встреча становится открытием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В.А. Бахревский умеет говорить о природе так, что её хочется рассматривать внимательнее. В рассказе «Куличок» простое событие превращается в первый шаг к удивлению, наблюдательности и доброму отношению к живому миру.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200" y="1798083"/>
            <a:ext cx="249900" cy="22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6775" y="1798083"/>
            <a:ext cx="249900" cy="2221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«куличок»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птица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Куличок — маленькая птица, которая живёт рядом с водой. Её легко не заметить, но именно поэтому встреча с ней особенно интересна и неожиданна для ребёнка.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и влажные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куличок держится на берегах, сырых лугах и около болот. Он выбирает места, где есть вода, трава и простор для осторожного движения.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первоклассника слово «куличок» звучит непривычно и даже немного смешно. Оно сразу вызывает любопытство и настраивает на внимательное чтение текста.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птица на берегу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вокруг куличка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птицы в тексте чувствуется берег, трава и вода. Эти детали создают спокойную картину. Кажется, что всё вокруг замирает, чтобы показать маленькое живое существо.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запоминается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крошечной птицей и большим природным пространством делает сцену особенно выразительной. Ребёнок замечает то, что легко пропустить, и начинает смотреть на мир внимательнее.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открытие как главная тема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понимает, что открытие не всегда связано с чем-то огромным. Иногда достаточно просто увидеть по-новому обычную птицу и заметить то, что раньше оставалось незамеченным.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особенно важны удивление и интерес. Они помогают герою остановиться, всмотреться в птицу и почувствовать радость от встречи с живым миром.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открытие делает человека внимательнее и добрее. Он начинает ценить маленькие детали природы и понимает, что в них тоже скрыта красота.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читателя от названия к смыслу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маленькое наблюдение превращается в понимание главной мысли рассказа.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чтение интересным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название сразу будит любопытство. Ребёнку хочется узнать, кто такой куличок и почему о нём написан целый рассказ.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птица кажется почти незаметной, но именно это делает встречу с ней особенно важной. Читатель начинает искать подробности, как настоящий исследователь.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движение и короткие наблюдения создают ощущение спокойного открытия. Событий немного, зато каждая деталь работает на смысл.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легко читать вслух и обсуждать в классе. Он не торопится, а бережно ведёт к радости узнавания и пониманию природы.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замечает герой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внимательно смотрит на птицу и замечает её цвет, движения и расстояние до воды. Он не спешит и старается ничего не пропустить.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показывает любознательность и терпение. Герой учится всматриваться, а не просто смотреть, и именно поэтому замечает то, что раньше ускользало.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87" y="1405400"/>
            <a:ext cx="154125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56" y="3057275"/>
            <a:ext cx="231188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произведения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нет суеты и громких событий. Всё происходит тихо, как в момент, когда человек останавливается и слушает природу вокруг себя.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вместе с героем радуется неожиданной встрече. Обычный берег вдруг становится местом открытия, а простая птица — настоящей находкой.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текста добрый и мягкий. Он вызывает чувство доверия к миру и к маленькой птице, которая кажется совсем близкой и живой.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текста помогает почувствовать, что природу нужно замечать и уважать. Здесь особенно ценны тишина, внимание и осторожный взгляд.
</a:t>
            </a:r>
            <a:endParaRPr lang="en-US" sz="113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увидеть картину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воде, берегe, траве и птице сразу рисуют место действия. Даже первоклассник легко представляет тихий природный уголок и маленькое живое существо.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движения делают картину живой. Птица не просто есть в тексте, она двигается осторожно, и читатель словно наблюдает за ней сам.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и точный язык помогает заметить главное без лишних слов. Благодаря этому рассказ читается легко, а образ куличка остаётся в памяти надолго.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характер героя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наблюдениям героя в рассказе: взгляд, вопросы, детали, удивление и вывод о встрече с птицей.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источник знаний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берег, где видно больше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берегу всё кажется спокойным и простым: вода, трава, редкие движения птицы. Но именно в такой тишине внимательный человек начинает замечать больше, чем обычно. Природа словно сама подсказывает, как смотреть осторожно и не спешить с выводами.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птица — большое открытие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Куличок не похож на яркого сказочного героя, однако именно он становится важным для читателя. Его быстрые шаги, тонкий клюв и осторожность помогают понять: даже самое маленькое существо может открыть новый взгляд на знакомый мир.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мир отвечает на 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долго и терпеливо всматриваться в берег, трава и вода перестают быть фоном. Они становятся частью встречи, в которой человек учится видеть живое рядом с собой. Так природа превращается в тихого учителя, а наблюдение — в знание.
</a:t>
            </a:r>
            <a:endParaRPr lang="en-US" sz="10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героя это не случайность, а важный шаг к пониманию мира через наблюдение и удивление.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В.А. Бахревский, рассказ «Куличок»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открытие рождается из внимательного взгляда.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название важно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названию внимание сразу направляется на маленькую птицу, а не на большое событие. Это помогает понять: в рассказе важно не действие, а само наблюдение и тихое открытие.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смысл названия раскрывается в тексте, оно запоминается ещё сильнее. Сначала это просто смешное и новое слово, а потом — знак внимательности, доброго взгляда и первой радости узнавания.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«Куличок» сразу вводит читателя в мир природы и называет главного героя встречи. Одно короткое слово звучит необычно и вызывает желание узнать, кто же скрывается за ним.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 текстом на уроке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чтения и обсуждения рассказа В.А. Бахревского «Куличок» на уроке литературного чтения.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внимательного чтения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первым увидел куличка и почему именно этот момент можно назвать началом открытия? Такой вопрос помогает сразу найти героя наблюдения и понять, что важно в тексте.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удивило героя сильнее всего: сама птица, её поведение или то, как она появилась на берегу? Ответ помогает заметить главное чувство рассказа — тихое удивление.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подробности помогли узнать птицу: место, движение, повадки, внешний вид? Поиск таких признаков учит читать внимательно и не пропускать маленькие, но важные детали.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встреча с куличком названа первым открытием? Этот вопрос подводит к главной мысли: новое знание приходит через наблюдение, а не только через большие события.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иллюстрация подходит к рассказу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берег и внимательный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хорошо смотрится спокойный берег, узкая полоска воды и невысокая трава. В центре — ребёнок, который остановился и смотрит на маленькую птицу так, будто боится спугнуть важное открытие.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встреча в большом мире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может передавать не движение, а тишину. Куличок стоит у воды, вокруг много воздуха и простора, а человек рядом замечает его с радостью и удивлением, словно нашёл настоящую тайну в обычном месте.
</a:t>
            </a:r>
            <a:endParaRPr lang="en-US" sz="11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простыми словами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внимательно, даже самая обычная птица может стать настоящим чудом. Рассказ напоминает: мир вокруг нас не скучный, а полный маленьких открытий и тихих сюрпризов.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учит человека замечать важное, задавать вопросы и не проходить мимо живого. Так развивается не только внимательность, но и доброе отношение к природе.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Любознательность делает сердце мягче и умнее. Когда ребёнок учится видеть детали, он лучше понимает мир и радуется каждому новому знакомству с ним.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запоминается после чтения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цепочка впечатлений от рассказа В.А. Бахревского «Куличок»: от названия до главной мысли.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почему рассказ важен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«Куличок» учит замечать маленькое, радоваться открытию и бережно смотреть на природу. После чтения хочется не спешить, а всматриваться в мир внимательнее и добрее.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2026-05-24T01:18:00Z</dcterms:created>
  <dcterms:modified xsi:type="dcterms:W3CDTF">2026-05-24T01:18:00Z</dcterms:modified>
</cp:coreProperties>
</file>