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 — живой организм
</a:t>
            </a:r>
            <a:endParaRPr lang="en-US" sz="286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растение и почему оно живое?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растение считают живым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не бегает и не говорит, но его жизнь непрерывна: оно строится из клеток, обменивается веществами с окружающей средой, растёт, размножается и по-разному реагирует на свет, воду и температуру.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растения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покрыта прочной клеточной стенкой. Она придаёт клетке форму, защищает её и помогает всему растению сохранять устойчивость.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содержимое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находятся ядро, цитоплазма и крупная вакуоль. Эти части участвуют в обмене веществ, хранят воду и регулируют жизненные процессы.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органоиды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зелёных частях растения есть хлоропласты с хлорофиллом. Именно они улавливают свет и делают возможным образование органических веществ.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 ткани, а ткани образуют органы. Поэтому лист, стебель и корень работают не отдельно, а как части одного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2" y="701100"/>
            <a:ext cx="381221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 почве и всасывает из неё воду с минеральными солями. Он помогает растению удерживаться и получать необходимые вещества.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подземные и надземные части растения. Он поддерживает побеги и проводит воду, соли и питательные вещества между органами.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свет и участвуют в образовании органических веществ. Через их поверхность также происходит газообмен и испарение воды.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плод, семя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 размножения, а после его развития образуются плод и семя. Они обеспечивают появление новых растений и продолжение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 растении
</a:t>
            </a:r>
            <a:endParaRPr lang="en-US" sz="274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основных процессов питания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 жизни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без воды и света растение быстро ослабевает, а остальные условия поддерживают рост и нормальную работу органов.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 — вода и свет; без них фотосинтез и рост заметно замедляются, а дефицит других условий тоже ухудшает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506" y="1490720"/>
            <a:ext cx="499538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фотосинтезе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свет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идёт в зелёных клетках листа только на свету. Свет даёт энергию, с помощью которой растение превращает простые вещества в органические.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растение получает из воздуха через устьица. Он тоже участвует в фотосинтезе и помогает образованию новых органических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из почвы через корень и становится одним из исходных веществ фотосинтеза. Без неё зелёные клетки не могут образовывать сахара.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фотосинтеза появляются сахара, которые служат источником энергии и материалом для роста. Одновременно выделяется кислород, важный для многих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органы распределяют работу внутри одного растения.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растения и их функций
</a:t>
            </a:r>
            <a:endParaRPr lang="en-US" sz="2579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свою задачу, но полноценная жизнь растения возможна только при их совместной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растения и испарение воды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дышит и днём, и ночью: оно поглощает кислород и выделяет углекислый газ. Этот процесс необходим для получения энергии в клетках.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через устьица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выходит через устьица на листьях в виде пара. Такое испарение помогает перемещать вещества по растению и поддерживает его внутренний обмен.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перегрева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охлаждает листья, особенно в жаркую погоду. Поэтому растения лучше переносят высокую температуру, если получают достаточно воды.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растение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семени уже есть зародыш и запас питательных веществ. Когда появляются вода, тепло и воздух, начинается новый этап жизни растения.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корень, затем побег. Молодое растение использует запас семени, пока не начнёт самостоятельно получать вещества из среды.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формируются листья, стебель и другие органы. Рост идёт за счёт деления и увеличения клеток, а его скорость зависит от условий.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 плоды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становится взрослым, появляются бутоны, цветки и плоды. Так завершается один цикл развития и начинается подготовка новых семян.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цветковых растений: от семени к новым семенам
</a:t>
            </a:r>
            <a:endParaRPr lang="en-US" sz="169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процесса цветкового растения и возможного вегетативного размножения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учебная схема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влияют на рост растения
</a:t>
            </a:r>
            <a:endParaRPr lang="en-US" sz="234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основные факторы, от которых зависит развитие растения. Особенно заметно влияние света и 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условия к оптимальным, тем быстрее идёт рост; дефицит любого фактора сразу снижает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приспосабливаются к среде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 запас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кактусов листья превратились в колючки, чтобы меньше испарять влагу. Толстый стебель накапливает воду и помогает переживать длительную засуху в пустыне.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воде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растений листья обычно тонкие и мягкие, а внутри стеблей и листьев есть воздушные полости. Они помогают удерживаться на поверхности и получать свет.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хвойных растений листья-иголки уменьшают потерю воды и помогают переносить морозы. Поэтому такие растения хорошо приспособлены к суровым зимам.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имеет свои особенности строения, которые помогают ему жить в определённых условиях. Благодаря этому растения могут расти в лесу, пустыне, воде и холодных районах.
</a:t>
            </a:r>
            <a:endParaRPr lang="en-US" sz="9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полезные для человека функции растений и примеры использования.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растения человеку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человека не только едой, но и сырьём, лекарствами и комфортной средой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 природе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лесных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растения создают основу всей пищевой цепи: их листья, плоды и семена служат кормом многим животным. Без растений не было бы достаточного количества пищи для насекомых, птиц и зверей.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деревья и травы образуют укрытия, где животные прячутся от холода и врагов. В густой растительности находят место для жизни птицы, мелкие звери, грибы и насекомые.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удерживают почву и не дают ей размываться водой или уноситься ветром. Там, где растительность сохранена, земля остаётся более прочной и плодородной.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учебная схема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 и их роль в жизни организма
</a:t>
            </a:r>
            <a:endParaRPr lang="en-US" sz="234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свою задачу, но работает не отдельно, а вместе с другими частями растения.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у корня и листа: один обеспечивает питание водой, другой создаёт органические вещества.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нехватке условий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мало, клетки теряют упругость, листья поникают и вянут. Растение хуже переносит жару и медленнее образует новые побеги.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света стебли вытягиваются, становятся тонкими, а листья бледнеют. Такое растение выглядит слабым и образует меньше питательных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минеральных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почве не хватает солей, рост замедляется, листья могут желтеть, а новые органы формируются хуже. Растение тратит больше сил на выживание.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холоде жизненные процессы идут медленнее, поэтому растение растёт слабо и позже развивается. Некоторые виды при этом могут получить повреждения.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цветкового растения
</a:t>
            </a:r>
            <a:endParaRPr lang="en-US" sz="278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развития цветкового растения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 у растений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269275" y="1010450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 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растение построено из клеток, а клетки образуют ткани и органы. Именно клеточное строение объединяет его с другими живыми организмами.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269275" y="1778746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воду и минеральные соли из почвы, а из воздуха — углекислый газ. На свету оно создаёт органические вещества, необходимые для роста.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2269275" y="2547021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 растений происходит и днём, и ночью. При этом они поглощают кислород и выделяют углекислый газ, как и другие живые существа.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269275" y="331527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 развиваются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растение меняет размеры и внешний вид: появляются листья, бутоны, цветки и плоды. Его жизнь проходит через несколько последовательных этапов.
</a:t>
            </a:r>
            <a:endParaRPr lang="en-US" sz="1222" dirty="0"/>
          </a:p>
        </p:txBody>
      </p:sp>
      <p:sp>
        <p:nvSpPr>
          <p:cNvPr id="14" name="Text 6"/>
          <p:cNvSpPr txBox="1"/>
          <p:nvPr/>
        </p:nvSpPr>
        <p:spPr>
          <a:xfrm>
            <a:off x="2269275" y="4083525"/>
            <a:ext cx="38268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и реагируют
</a:t>
            </a:r>
            <a:pPr algn="l" indent="0" marL="0">
              <a:lnSpc>
                <a:spcPct val="115000"/>
              </a:lnSpc>
              <a:buNone/>
            </a:pPr>
            <a:r>
              <a:rPr lang="en-US" sz="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образуют семена и новые побеги, а также реагируют на свет, влагу и температуру. Эти реакции помогают им выживать в разных условиях.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 — единый живой организм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стебель, листья и цветки работают вместе, поэтому растение живёт как целое. Оно растёт, дышит, размножается и поддерживает жизнь на Земле, создавая пищу и кислород.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2026-05-31T19:30:11Z</dcterms:created>
  <dcterms:modified xsi:type="dcterms:W3CDTF">2026-05-31T19:30:11Z</dcterms:modified>
</cp:coreProperties>
</file>