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том, что нравится, а что нет.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Stating likes and dislikes: выражаем предпочтения по-английски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о вкусах нужны каждый день: в диалогах на уроке, при знакомстве, в разговоре о еде, музыке, хобби, животных и школьных делах. Это базовая лексика, которая помогает говорить просто, понятно и по делу.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уметь говорить о предпочтениях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глаголы для выражения отношения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выражает обычную симпатию или нейтральное положительное мнение. Это самый универсальный глагол для разговоров о еде, фильмах, предметах в школе и занятиях, которые нравятся без сильных эмоций.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Hate / prefer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Hate означает очень сильное неприятие, а prefer используется для выбора между двумя вариантами. Например: I prefer tea to coffee. Эти формы помогают точнее сравнивать вкусы и делать выбор.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like / dislike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Don’t like и dislike передают отрицательное отношение. В речи школьников чаще встречается форма don’t like, потому что она проще и естественнее в повседневных коротких фразах.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подчёркивает удовольствие от самого процесса. Его удобно использовать, когда важно не только отношение к предмету, но и радость от действия, например чтения, рисования или игры.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показывает очень сильную симпатию: что-то не просто нравится, а по-настоящему радует. Этот глагол часто используют, когда говорят о любимой музыке, увлечениях, людях или занятиях.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likes and dislikes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с местоимением I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строятся самые частые фразы о вкусах и как меняется сила отношения.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чаще всего строится через do not / don’t; степень чувства зависит от выбранного глагола.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фраза о предпочтении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выбора темы, глагола отношения и дополнения.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школьника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 помогают быстро запомнить модель: I like pizza, I love fruit, I don’t like spinach. Такие фразы легко связать с повседневным выбором в столовой или дома.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football и computer games близки многим подросткам. Можно сказать: I love football, I enjoy computer games. Эти примеры звучат естественно и подходят для короткого разговора.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про животных тоже часто используется в классе: I like cats, I love dogs. Через такие примеры удобно тренировать простые, личные и понятные высказывания.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темы помогают говорить о реальной жизни: I don’t like math tests, I like art. Это полезно для обсуждения уроков, контрольных и любимых занятий.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предметы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 hate rainy days показывают сильное отношение и помогают выражать эмоции коротко. Такие примеры особенно хорошо запоминаются, потому что связаны с личным опытом.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настроение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like, love и enjoy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используют, когда что-то просто нравится без сильной эмоции. Это слово подходит для предметов, еды, фильмов и занятий, если отношение положительное, но спокойное.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 — обычная симпатия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 показывает более высокую степень симпатии. Его выбирают, когда речь идёт о любимых вещах, занятиях или людях. Это слово звучит эмоциональнее и выразительнее.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Love — сильное чувство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 подчёркивает, что человеку приятно само действие. После этого глагола обычно ставят форму с -ing: I enjoy listening to music. Это помогает описывать не только вкус, но и процесс.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Enjoy — удовольствие от процесса
</a:t>
            </a:r>
            <a:endParaRPr lang="en-US" sz="13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визуально сравнить силу отношения и быстро увидеть, какие слова чаще всего нужны в обычной речи.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и don’t like образуют базу повседневного общения, а love и hate помогают точно передать более сильные эмоции.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для объяснения темы урока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предпочтения и отношение к предмету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предпочтениях и типовые ответы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like football? — самый простой способ спросить о вкусе или интересе. Такой вопрос подходит для начала разговора и помогает быстро узнать мнение собеседника.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подробнее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сказать больше, можно добавить пояснение: I like jazz, I prefer history to geography, I enjoy drawing in my free time. Это делает ответ живым и содержательным.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кратко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простые вопросы часто отвечают коротко: Yes, I do. или No, I don’t. Такие ответы звучат естественно и подходят для быстрого учебного диалога.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жанре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kind of music do you like? — хороший вопрос для более точного ответа. Он позволяет говорить не просто о музыке, а о конкретных стилях и предпочтениях.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subject do you prefer? — удобная форма, когда нужно сравнить два варианта. Она помогает не только назвать любимый предмет, но и объяснить выбор.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083297"/>
            <a:ext cx="5955300" cy="26974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likes and dislikes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ответы в диалогах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готовые реакции, которые помогают отвечать коротко, вежливо и по теме.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ответы экономят время и помогают звучать естественно в коротком диалоге, не переходя к сложной грамматике.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идут после like, enjoy и prefer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 обычно ставят существительное или местоимение: I like comics, I like this song. Если речь идёт о действии, возможны обе формы, но без лишнего to.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like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enjoy чаще всего требует форму с окончанием -ing: I enjoy drawing, We enjoy playing football. Эта модель подчёркивает удовольствие от самого процесса, а не от результата.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prefer при сравнении двух вариантов используется предлог to: I prefer tea to coffee. Ошибочная форма I like to drawing не подходит, потому что после like to нужен инфинитив.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prefer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Слова-усилители в выражении мнения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really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really делает мнение более эмоциональным и помогает точнее показать степень симпатии: I really like science. Такое усиление подходит для обычной речи и звучит естественно в разговоре.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lot и very much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a lot и very much усиливают положительное чувство, особенно после like и love: I like chocolate a lot, I love music very much. Они звучат сильнее, чем простое утверждение.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much better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much better помогает сравнить два варианта и показать явное предпочтение: I prefer reading much better than watching TV. Важно не смешивать её с обычным усилителем для одного предмета.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 at all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not at all используется для сильного отрицания: I don’t like crowded places at all. Оно делает ответ более категоричным, но всё ещё остаётся грамматически вежливым и 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распространённые интересы восьмиклассников в учебной ситуации. Значения условны и служат для сравнения тем, которые чаще всего вызывают отклик у класса.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игры обычно лидируют, а школьные предметы чаще получают более сдержанные оценки. Это помогает выбирать темы для коротких диалогов и опросов.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 основе типичных интересов подростков; значения условные.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нравится подросткам 8 класса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выражении likes and dislikes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I am like pizza возникает из-за переноса русской модели «я есть люблю». В английском like — обычный смысловой глагол, поэтому нужен простой порядок: I like pizza.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prefer не используется than: I prefer than coffee неверно. Нужно сравнение двух вариантов через to: I prefer tea to coffee, чтобы связь между предметами была ясной.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to после enjoy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 нельзя ставить инфинитив: I enjoy to read звучит неправильно. Нормальная модель — enjoy + verb-ing: I enjoy reading, I enjoy playing football.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do/does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not like тоже неверна, потому что в отрицании нужен вспомогательный глагол: I don’t like. Именно do/does показывает отрицание и вопрос в настоящем времени.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короткий диалог о вкусах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диалог строится от приветствия к вопросу о предпочтениях, затем к краткому ответу и короткому объяснению.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восьмиклассники быстро понимают, что можно говорить о любимых предметах и занятиях. Один ученик скажет: I like art, другой добавит: I don’t like homework. Такие фразы легко вставить в разговор на перемене или на занятии в паре.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 после звонка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даёт много поводов высказать мнение. Кто-то признается: I prefer PE to maths, а кто-то скажет: I like the lunch break. В таких ситуациях лексика темы помогает говорить о привычках без длинных объяснений.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столовой и в спортзале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предпочтения становятся ещё заметнее. Ученики могут сказать: I enjoy group projects, I love school trips, I like club activities. Эти примеры показывают, как английские фразы связываются с реальной жизнью школы и досуга.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кружки и поездки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Likes and dislikes в школьной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likes and dislikes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уровня A1–A2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нужные модели для коротких высказываний о симпатии, антипатии и выборе между вариантами.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покрывают базовые ситуации общения и позволяют говорить точнее, чем одно только like.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увидеть, что между нейтральным и резким отношением есть несколько промежуточных ступеней. Это удобно для более точного выбора слов в разговоре.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слово от enjoy, тем сильнее эмоциональная окраска. Don’t mind занимает нейтральную позицию и часто помогает избежать резкого ответа.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шкала по материалу урока; значения условные.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Градация отношения: от спокойного к сильному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способы не согласиться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342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don’t really like it звучит спокойнее, чем прямое no. Она показывает отрицательное мнение, но оставляет место для вежливого разговора без излишней категоричности.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342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несогласие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17907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I’m not a big fan of… помогает сказать о неприязни мягко и без резкости. Его часто используют, когда не хотят задеть собеседника и его вкус.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17907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мой выбор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621238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It’s okay, but not my favourite показывает, что предмет или занятие не вызывают сильного отторжения. Такой ответ особенно удобен в парной работе и обсуждении интересов.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621238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ответ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9006866" y="3321800"/>
            <a:ext cx="2480100" cy="184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Not really подходит, если ученик не хочет подробно объяснять свою позицию. Он звучит естественно в диалоге и помогает быстро показать, что согласия нет.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9006866" y="2544575"/>
            <a:ext cx="248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отрицание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 вкусах коротко, понятно и вежливо. Если запомнить основные модели, вопросы и формы с -ing, можно легко поддержать разговор о себе, школе, хобби и повседневных предпочтениях.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likes and dislikes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2026-05-31T07:18:33Z</dcterms:created>
  <dcterms:modified xsi:type="dcterms:W3CDTF">2026-05-31T07:18:33Z</dcterms:modified>
</cp:coreProperties>
</file>