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имён 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новые существительные в русском языке?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понимать смысл слов, находить родственные формы и точнее разбирать состав слова. Эта тема нужна и для орфографии, и для расширения словарного запаса.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6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изучает, как от уже известных слов образуются новые. При этом новое слово сохраняет связь с исходным и обычно имеет общий корень.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словообразование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слово называют производящим: именно от него строится новое существительное. Важны не только значение, но и изменения в составе слова.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производного слова появляется собственное словообразовательное значение. Поэтому лес и лесник, книга и книжка, вода и подводный — не одно и то же.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320" y="1319944"/>
            <a:ext cx="180159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морфемы участвуют в образовании слов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родственные слова и сохраняет основное значение, на котором строится новое существительное.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добавляет пространственный, отрицательный или оценочный оттенок и помогает создать новое слово.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главных способов образования существительных: он может назвать лицо, предмет, действие или признак.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не образует: оно лишь меняет форму существительного по числу и падежу.
</a:t>
            </a:r>
            <a:endParaRPr lang="en-US" sz="14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исходного слова к 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цепочке видно, как одно слово становится основой для следующего: дом → домик → домишко. Каждое новое слово уточняет значение и делает его более конкретным.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Словообразовательная цепочка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на схеме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нужно отмечать общий корень и добавленные морфемы. Стрелки показывают, какое слово было исходным, а какое — производным.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способы, примеры и их словообразовательное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различаются по тому, какие морфемы участвуют и какое новое значение получает слово.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«Словообразование имён существительных».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имён существительных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лишь учебную картину: в реальных текстах распределение зависит от темы и жанра.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заметно преобладает, а остальные модели используются реже и более ограниченно.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«Словообразование имён существительных». Схематическое распределение.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встречаются чаще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суффиксов часто достаточно, чтобы образовать существительное с новым значением.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гибко русский язык создаёт слова для лиц, предметов, действий и качеств.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«Словообразование имён существительных». 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часто вносит дополнительный смысл: отрицание, приближение, пространственную связь или оценку. Так образуются слова вроде пригород и подземелье.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и приставочно-суффиксальный способы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слову одновременно присоединяются приставка и суффикс, получается приставочно-суффиксальный способ. Он особенно часто помогает называть места, предметы и состояния.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словах важно не только увидеть добавленные части, но и понять смысловую роль каждой из них. Это облегчает морфемный и словообразовательный разбор.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способ образования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показывает, как шаг за шагом установить словообразовательный способ.
</a:t>
            </a:r>
            <a:endParaRPr lang="en-US" sz="2592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2215872"/>
            <a:ext cx="291463" cy="2331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627" y="2202918"/>
            <a:ext cx="291463" cy="2590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7060" y="2191591"/>
            <a:ext cx="211298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 — одно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в одно слово соединяются две основы или два слова. Так появляются названия предметов и явлений, которые сложно выразить одним простым корнем.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сложных словах между основами стоит соединительная гласная о или е: пароход, пешеход, птицевод. Она помогает произносить слово плавно и удобно.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название сложного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особенно полезно, когда нужно кратко назвать новый предмет, процесс или природное явление: водопровод, землетрясение, лесостепь, хлеборезка.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становятся существительными без добавления приставок и суффиксов. Они начинают называть предмет, помещение или лицо и отвечают на вопросы кто? что?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из других частей речи в существительные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может сначала быть прилагательным или другой частью речи, а потом употребляться как самостоятельное существительное: столовая, учёный, дежурный.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меняется не состав слова, а его роль в речи. Слово получает новое грамматическое поведение и может изменяться как имя существительное.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переход, нужно проверить значение, вопрос и употребление слова в предложении. Если оно называет предмет или лицо, перед нами существительное.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Сложносокращённые слова образуются из начальных букв, слогов или частей словосочетания. Благодаря этому длинное название можно передать коротко и точно.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Сложносокращённые существительные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часто встречаются в названиях учреждений, должностей и служб: вуз, МГУ, завхоз, спецназ. Они удобны в учебной, официальной и разговорной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уметь отличать сложносокращённое слово от обычного сложного слова. Его значение часто связано с исходным словосочетанием, из которого оно возникло.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достаточно, чтобы увидеть, как производное слово отличается от исходного по значению и составу.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помогает быстро определить, какое слово является производящим. На уроке удобно разбирать именно несколько таких примеров подряд: так легче заметить общий корень и добавленную морфему.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урока, иллюстративные примеры из задания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Объединение в гнездо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с одним корнем удобно собирать вместе, чтобы увидеть связи между значениями и строением.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Новые оттенки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появляются слова, которые уточняют действие или состояние: примирение, умиротворить.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гнезда стоит слово с основным корнем и самым общим значением: мир.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него образуются слова с близким смыслом и разной частью речи: мирный, мирок.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слово в словобразовательном гнезде
</a:t>
            </a:r>
            <a:endParaRPr lang="en-US" sz="2702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примерах встречаются слова с типичными суффиксами: -ник-, -тель-, -ость-, -ение-, -чик-.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основную роль играет суффиксальный способ, а остальные модели дополняют его и расширяют возможности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теме; распределение иллюстративное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морфемы чаще всего участвуют в образовании существительных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путать новые слова с формами одного и того же слова. Леса, лесу, лесом не образованы заново, а только изменены по падежу.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нужно подбирать однокоренные слова и сравнивать их значение. Это помогает увидеть, от какого слова образовано новое существительное.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и при выделении приставки или суффикса. Похожее звучание ещё не означает, что морфема действительно есть в слове.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изменилось только окончание, перед нами не словообразование, а изменение формы. Такой вывод важен для точного морфемного разбора.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способы словообразования меняют значение существительного и помогают точнее называть предметы, места, признаки и 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корень может давать слова с разными оттенками значения, а способ образования помогает понять, почему слово стало именно таким.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168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существительных и способы их образования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для современной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 речи появляются слова, которые называют привычные для школьника вещи: смартфон, блогер, подкаст, самокат. Они помогают быстро назвать новый предмет или занятие, не описывая его длинной фразой. Так речь становится точнее и удобнее.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отвечает на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 новое явление, язык часто создаёт для него существительное. Так появляются слова, связанные с учёбой, техникой и интернетом, например пересдача или робототехника. Это показывает, что словообразование — живой механизм развития языка, а не только правило из учебника.
</a:t>
            </a:r>
            <a:endParaRPr lang="en-US" sz="123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на уроках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способов образования слов помогает легче читать тексты, разбирать слова по составу и замечать родственные слова. Это особенно полезно в школьных заданиях, где нужно не просто узнать слово, но и объяснить его строение и смысл.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словообразование нужно в речи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помогает увидеть, как язык создаёт новые существительные из уже известных слов. Если знать способы образования, легче понимать смысл, строение и правописание слов.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2026-05-23T04:50:51Z</dcterms:created>
  <dcterms:modified xsi:type="dcterms:W3CDTF">2026-05-23T04:50:51Z</dcterms:modified>
</cp:coreProperties>
</file>