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превращает сигнал в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учится, командует мышцами и превращает сигнал в действие.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связывает восприятие, память и движение. Она получает сигналы, сравнивает их с опытом и передаёт мышцам точные команды, чтобы человек мог быстро действовать в знакомых и новых ситуациях.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как центр управления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анализирует информацию, связывает её с прошлым опытом и выбирает ответ. Благодаря этому человек не просто реагирует, а может учиться, запоминать и менять поведение.
</a:t>
            </a:r>
            <a:endParaRPr lang="en-US" sz="1198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сигналы между головным мозгом и органами тела. Он участвует в быстрых ответах, когда нужно действовать почти сразу, без долгого ожидания решения.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соединяют центры управления с мышцами и органами чувств. По ним проходят импульсы, которые несут сведения о раздражении и команды для движения, равновесия и координации.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этой системы человек не смог бы быстро отдёрнуть руку, удержать равновесие или выполнить точное движение. Поэтому нервная система — главный центр управления телом.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50" y="102707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350" y="1046035"/>
            <a:ext cx="246600" cy="19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050" y="3068825"/>
            <a:ext cx="2058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850" y="302532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и нервный импульс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 — это клетка, которая принимает, обрабатывает и передаёт сигнал дальше. Он образует цепочки, по которым информация быстро проходит от органов чувств к мышцам.
</a:t>
            </a:r>
            <a:endParaRPr lang="en-US" sz="1216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особенно важна в опасной ситуации. Когда человек случайно касается горячего предмета, импульс успевает вызвать ответ раньше, чем человек осознает действие полностью.
</a:t>
            </a:r>
            <a:endParaRPr lang="en-US" sz="1201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 — короткий электрический сигнал, который движется по нейрону. Он позволяет организму почти мгновенно реагировать на свет, звук, боль и прикосновение.
</a:t>
            </a:r>
            <a:endParaRPr lang="en-US" sz="124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помогают не только при защите, но и в повседневных действиях. Благодаря им человек различает сигналы, удерживает внимание и управляет движениями без лишних задержек.
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путь сигнала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87001" y="9987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3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начинается с раздражителя: горячего, светового, звукового или другого воздействия. Он запускает цепочку событий, которая помогает организму быстро отреагировать на изменение вокруг.
</a:t>
            </a:r>
            <a:endParaRPr lang="en-US" sz="878" dirty="0"/>
          </a:p>
        </p:txBody>
      </p:sp>
      <p:sp>
        <p:nvSpPr>
          <p:cNvPr id="12" name="Text 2"/>
          <p:cNvSpPr txBox="1"/>
          <p:nvPr/>
        </p:nvSpPr>
        <p:spPr>
          <a:xfrm>
            <a:off x="387001" y="3834276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центру
</a:t>
            </a:r>
            <a:pPr algn="l" indent="0" marL="0">
              <a:lnSpc>
                <a:spcPct val="100000"/>
              </a:lnSpc>
              <a:buNone/>
            </a:pPr>
            <a:r>
              <a:rPr lang="en-US" sz="3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Чувствительный нейрон проводит сигнал к спинному мозгу. Он передаёт информацию в центр, где она быстро обрабатывается и превращается в команду для ответа.
</a:t>
            </a:r>
            <a:endParaRPr lang="en-US" sz="946" dirty="0"/>
          </a:p>
        </p:txBody>
      </p:sp>
      <p:sp>
        <p:nvSpPr>
          <p:cNvPr id="13" name="Text 3"/>
          <p:cNvSpPr txBox="1"/>
          <p:nvPr/>
        </p:nvSpPr>
        <p:spPr>
          <a:xfrm>
            <a:off x="2517301" y="998701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связывает входящий сигнал с двигательной реакцией. Это делает ответ очень быстрым, особенно когда нужно защитить тело от боли или опасности.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7001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
</a:t>
            </a:r>
            <a:pPr algn="l" indent="0" marL="0">
              <a:lnSpc>
                <a:spcPct val="100000"/>
              </a:lnSpc>
              <a:buNone/>
            </a:pPr>
            <a:r>
              <a:rPr lang="en-US" sz="3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 принимает воздействие и превращает его в нервный сигнал. Такие чувствительные окончания есть в коже, глазах, ушах и других органах чувств.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517297" y="2419174"/>
            <a:ext cx="17916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3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Двигательный нейрон передаёт команду мышце, и она сокращается. Так рука отдёргивается от горячего предмета ещё до того, как человек успевает подробно подумать.
</a:t>
            </a:r>
            <a:endParaRPr lang="en-US" sz="984" dirty="0"/>
          </a:p>
        </p:txBody>
      </p:sp>
      <p:sp>
        <p:nvSpPr>
          <p:cNvPr id="16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613904"/>
            <a:ext cx="4022400" cy="9641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рефлексов и увидим, чем они отличаются и как связаны с жизненным опытом.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врождённые, а условные формируются через опыт и повторение.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«Высшая нервная деятельность и работа мышц»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и условные рефлексы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условный рефлекс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повторение и опыт делают реакцию привычной и устойчивой.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00" y="201507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3975" y="2015075"/>
            <a:ext cx="2058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350" y="2015075"/>
            <a:ext cx="1470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7225" y="201507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превращается в навык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через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повторяется много раз, мозг начинает выполнять его почти автоматически. Так формируются навыки письма, езды на велосипеде и ловли мяча.
</a:t>
            </a:r>
            <a:endParaRPr lang="en-US" sz="138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звук может стать сигналом к действию, если он регулярно связан с командой, началом урока или спортивной тренировкой.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связи помогают действовать безопасно: вовремя остановиться у дороги, оглянуться перед переходом и среагировать на предупреждение взрослого или учителя.
</a:t>
            </a:r>
            <a:endParaRPr lang="en-US" sz="138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связь повторяется, тем надёжнее она работает. Если тренировок нет, реакция ослабевает, а навык требует нового закрепления.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команды к движению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из мозга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возникает в головном или спинном мозге после обработки сигнала. Затем она направляется по двигательным нервам к нужной группе мышц.
</a:t>
            </a:r>
            <a:endParaRPr lang="en-US" sz="1364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Двигательный нерв проводит импульс к мышечному волокну. Чем точнее передача, тем более согласованным получается движение руки, ноги или пальцев.
</a:t>
            </a:r>
            <a:endParaRPr lang="en-US" sz="1329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сигнал, мышца сокращается и тянет кость через сухожилие. Именно так возникает движение в суставах при ходьбе, прыжке и письме.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мышцы работают вместе: одни сокращаются, другие расслабляются. Благодаря этому движения становятся плавными, а тело сохраняет устойчивость и равновесие.
</a:t>
            </a:r>
            <a:endParaRPr lang="en-US" sz="1213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Синапс: передача сигнала между клетками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передачи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 — это очень маленький участок контакта, где нервная клетка передаёт сигнал мышце. Здесь команда не проходит напрямую, а передаётся через специальные вещества.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передача позволяет точно дозировать ответ: мышца получает нужную команду в нужный момент. Благодаря этому движения не становятся слишком резкими или беспорядочными.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нервной системы и мышц согласована, движения выходят плавными и быстрыми. Синапсы помогают телу собирать отдельные сигналы в единое действие.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25579"/>
            <a:ext cx="4336500" cy="20725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курса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быстро повторить ключевые понятия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понятия темы связаны одной цепочкой: сигнал поступает, передаётся и вызывает ответ мышц.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нервная система и мышцы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
</a:t>
            </a:r>
            <a:pPr algn="ctr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 начинается с множества тонких мышечных волокон. Они собраны в пучки, поэтому мышца может сокращаться согласованно и развивать нужную силу.
</a:t>
            </a:r>
            <a:endParaRPr lang="en-US" sz="131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часто работают парами и группами: одна сокращается, а другая расслабляется. Так движения становятся точными и плавными.
</a:t>
            </a:r>
            <a:endParaRPr lang="en-US" sz="1356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костями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соединяют мышцу с костью. Когда мышца укорачивается, она тянет кость и вызывает движение в суставе.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построена мышца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может запустить сокращение мышечного волокна.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импульсов в двигательном пути запускает сокращение мышечных волокон и делает движение заметно сильнее.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связь нервной системы и мышц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утомление мышц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волокон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движения растёт, когда в работу включается больше мышечных волокон. При тренировке мозг учится точнее распределять усилия, поэтому действия становятся увереннее и экономнее.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и 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улучшают согласованность работы мышц. Тогда они сокращаются в нужный момент и без лишнего напряжения, что особенно заметно в беге, прыжках и игре с мячом.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утомления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длительной нагрузке мышцы устают: движения замедляются, снижается точность и появляется ощущение тяжести. Это признак того, что запас энергии и ресурсов временно уменьшается.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происходит во время отдыха и сна. В этот период мышцы и нервная система успевают вернуть работоспособность, а следующая нагрузка переносится легче.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мышцы работают вместе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мозг или спинной мозг задаёт цель движения. Например, при шаге нужно перенести вес тела вперёд, а при приседании — сохранить устойчивость.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одни мышцы сокращаются, а другие в это время расслабляются. Сгибатели и разгибатели работают согласованно, чтобы сустав двигался в нужную сторону без рывков.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включаются мышцы, удерживающие равновесие. Они помогают сохранять позу, особенно когда человек идёт, бежит по неровной поверхности или резко меняет направление.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усилий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согласованы действия мышц, тем меньше лишних усилий тратит организм. Поэтому тренировка делает движения не только сильнее, но и более плавными.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работе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меняются напряжение, точность и восстановление при разной нагрузке.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легко провести в 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реакцию на команду
</a:t>
            </a:r>
            <a:pPr algn="ctr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можно измерить время реакции на команду: ученик ждёт сигнал и как можно быстрее нажимает кнопку или поднимает руку. Сравнение нескольких попыток показывает, что внимание и тренировка делают ответ быстрее и точнее.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ответ на звук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опыт — неожиданный звук. Если хлопок или звонок звучит внезапно, тело отвечает раньше, чем человек успевает всё обдумать. Так видно, что нервная система защищает организм и включает быстрый ответ почти автоматически.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пульс после нагрузки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 приседаний можно посчитать пульс. После нагрузки сердце работает чаще, потому что мышцам нужно больше кислорода и энергии. Это простой способ увидеть, как движение сразу меняет работу всего организма.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50" y="1046035"/>
            <a:ext cx="246600" cy="197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0" y="1027075"/>
            <a:ext cx="2352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8778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8250" y="3025325"/>
            <a:ext cx="1764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нервной и мышечной системе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сна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замедляет реакцию, ухудшает внимание и мешает запоминанию. После короткого сна человек легче сосредотачивается и быстрее выполняет действия, требующие точности.
</a:t>
            </a:r>
            <a:endParaRPr lang="en-US" sz="1159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 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мешает думать спокойно и сужает внимание. Из-за этого сложнее учиться, выполнять задания и точно контролировать движения, особенно в необычной ситуации.
</a:t>
            </a:r>
            <a:endParaRPr lang="en-US" sz="1228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большая нагрузка вызывает утомление мышц, а при неосторожности повышает риск растяжений и других травм. Нужны постепенность, разминка и перерывы.
</a:t>
            </a:r>
            <a:endParaRPr lang="en-US" sz="1228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движение, разминка и нормальный режим дня помогают нервной и мышечной системам работать устойчиво. Эти простые привычки поддерживают выносливость и восстановление.
</a:t>
            </a:r>
            <a:endParaRPr lang="en-US" sz="11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главную схему 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действие начинается с раздражителя: звука, света, прикосновения или команды. Орган чувств улавливает его и передаёт информацию дальше по нервной системе.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нервный импульс и формируется ответ — рефлекс или условная связь. Именно здесь опыт и тренировка влияют на то, как быстро сработает организм.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мышце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двигательный нерв передаёт команду мышце. Мышечное волокно сокращается, и кость получает нужное усилие для 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появляется движение: шаг, поворот головы, письмо, прыжок или остановка. Повторение этой цепочки делает действия более точными и автоматическими.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мозг и мышцы действуют согласованно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и работа мышц образуют единую систему: сигнал воспринимается, обрабатывается и превращается в движение. Если беречь сон, тренировать внимание и не перегружать мышцы, организм работает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2026-07-25T17:50:20Z</dcterms:created>
  <dcterms:modified xsi:type="dcterms:W3CDTF">2026-07-25T17:50:20Z</dcterms:modified>
</cp:coreProperties>
</file>