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«Волк и Ягнёнок» И. А. Крылова: сила, правда и несправедливость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о споре сильного и слабого, где разум Ягнёнка не побеждает произвол Волка.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 и басня как жанр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— русский баснописец, чьи произведения стали классикой школьного чтения. Басня — короткое поучительное произведение: в ней животные действуют как люди, а конфликт подводит к морали.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616" y="2261405"/>
            <a:ext cx="1217982" cy="12179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08" y="2261405"/>
            <a:ext cx="1065734" cy="12179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657" y="1973529"/>
            <a:ext cx="2212258" cy="18109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 — слабый и беззащитный герой. Он отвечает спокойно, вежливо и старается доказать свою невиновность. Между ними нет равного спора: один давит силой, другой — разумом.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278626" y="1973529"/>
            <a:ext cx="2212259" cy="18109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— сильный хищник, говорит резко и уверенно. Он не ищет правду, а подбирает доводы для нападения, превращая разговор в угрозу. Его цель — оправдать уже принятое решение.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басни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разгорается конфликт в басне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спора к отказу слушать доводы и трагическому финалу.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как место действия и образ чистоты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у ручья — тихого природного места, связанного с чистотой и спокойной жизнью. Ягнёнок просто пьёт воду, ничего не нарушая.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фоне несправедливость особенно заметна: мирная сцена превращается в опасный конфликт. Волк стоит рядом как угроза, и контраст подчёркивает жестокость поведения.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Волка: обвинения и грубая сила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строит разговор как цепочку обвинений, которая меняется, когда Ягнёнок объясняет ситуацию. Каждое новое упрёкaе звучит так, будто правоты не нужно — важен лишь результат.
</a:t>
            </a:r>
            <a:endParaRPr lang="en-US" sz="979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резко, с насмешкой и угрозой, а не спокойно и по справедливости. По тону чувствуется: решение уже готово, а доводы нужны только для «видимости» правоты.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показывает произвол сильного персонажа. Волк демонстрирует пренебрежение к правде и закону, поэтому спор становится не поиском истины, а оправданием насилия.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Ягнёнка: логика, вежливость и бессилие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 отвечает спокойно и уважительно, стараясь объяснить по существу. Он опирается на наблюдаемые факты и говорит так, будто верит в возможность справедливого разговора.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доводы связаны с направлением течения: вода течёт сверху вниз, значит, он не может испортить её выше по течению. Также он далеко от Волка и не мог его оскорбить.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даже правильные объяснения не меняют исхода. Волк не стремится к справедливому решению, поэтому логика Ягнёнка остаётся без защиты — и беззащитность становится решающим фактором.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Волка и Ягнёнка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условной шкале видно: Волк опирается на физическую силу, но его «справедливость» почти отсутствует.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трём признакам объясняют неравный конфликт: логика и правота Ягнёнка не могут защитить его без справедливых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литературная интерпретация, шкала условная (1–5)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обвинение служит не поиском истины, а поводом для расправы. Волк меняет причины нападения, подстраивая их под то, что Ягнёнок успевает опровергнуть.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ложных обвинений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называет разные версии: якобы Ягнёнок портит воду, грубит старшим и уже тем виноват, что находится рядом. Обвинения противоречат друг другу, но это не останавливает Волка.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упрёк звучит как попытка оправдать заранее выбранное насилие. Волк «разрешает» себе любые доводы, лишь бы сохранить власть над ситуацией.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произведение показывает механизм произвола: человек, который хочет причинить зло, может придумать любой повод. Истина при этом перестаёт быть важной — важным становится удар по слабому.
</a:t>
            </a:r>
            <a:endParaRPr lang="en-US" sz="10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59" y="1835776"/>
            <a:ext cx="3237639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басне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приёмы, примеры из сюжета и их смысл. Они помогают создать напряжение, раскрыть характеры и усилить нравственный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создают ощущение заранее решённого исхода: сила побеждает не правду, а произвол, поэтому мораль воспринимается особенно отчётливо.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разбор художественных средств по тексту басни
</a:t>
            </a:r>
            <a:endParaRPr lang="en-US" sz="9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басни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показывает несправедливый мир, где сильный может подавить слабого, если пренебрегает совестью и законом. Даже правота героя не останавливает произвол, когда правила не уважают.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предупреждает: лживые оправдания и грубая жестокость умеют звучать убедительно. Опасность в том, что сила заменяет правду и делает наказание неизбежным.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урок басни — защищать справедливость и не позволять сильному унижать беззащитного. Важно требовать честных оснований, а не принимать решения по угрозам и обману.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Крылова короткий и предельно ясный: сразу заметно, кто слабее и кто опаснее. Из-за этого школьникам проще следить за спором и понимать, где заканчивается логика и начинается ложь.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помогают быстро считывать характеры без сложных объяснений. Контраст между маленьким Ягнёнком и большим Волком наглядно показывает, что сила без справедливости становится угрозой.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басня понятна шестиклассникам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в сюжете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сделан условно, но последовательность событий соответствует тексту: от мирной сцены к повторным претензиям и нарастающей угрозе.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закономерность: конфликт усиливается не из-за поступков Ягнёнка, а из-за выбранной Волком линии — обвинять, не слушая доводов.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структуры сюжета басни «Волк и Ягнёнок» (поэтапная шкала: 1–4), без внешних числовых измерений.
</a:t>
            </a:r>
            <a:endParaRPr lang="en-US" sz="8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басни: простота и выразительность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пишет короткими, понятными фразами, поэтому смысл легко улавливается в 6 классе. Диалоги быстро ведут от спокойной сцены к нарастающему давлению.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Волка звучит грубо и властно: он говорит так, будто заранее решил исход. Его формулировки напоминают не поиск истины, а попытку навязать свою правоту.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Ягнёнок отвечает вежливо и доказательно: его слова спокойные, с опорой на факты. Благодаря простым словам и точным образам читатель видит характеры героев и их столкновение.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772" y="1835776"/>
            <a:ext cx="402897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в басне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пары противоположностей, которые помогают понять, почему конфликт становится трагическим: сила без правил противопоставлена правде и разуму.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показывают главную причину трагедии: Волк действует не по закону и разуму, а по произволу, поэтому даже правый оказывается уязвим.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по художественным признакам из текста басни «Волк и Ягнёнок».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басни с жизненными ситуациями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 напоминает случаи, когда более сильный человек давит на слабого: спор превращают в наказание, а доводы игнорируют. Это возможно и в школе, и вне её.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узнаваемы в конфликтах из-за «чужой вины»: когда ищут не правду, а удобную причину для нападок или травли. Ягнёнок становится символом того, кого обвиняют без оснований.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помогает учиться распознавать несправедливые обвинения и вовремя требовать честных правил. Поэтому произведение остаётся актуальным для современных школьников, даже если формы конфликта меняются.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мирной сцены к трагическому финалу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динамика событий в басне «Волк и Ягнёнок».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противопоставляет Крылов в басне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выделяет ключевое: Волк опирается на напор, Ягнёнок — на обдуманные объяснения, но решающим оказывается произвол.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смысл таков: когда правила без совести, даже аргументы и правота не защищают. Опасность создаёт не только сила, а её нравственная пустота.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интерпретация качеств героев из текста басни «Волк и Ягнёнок» (условные доли, без внешних измерений).
</a:t>
            </a:r>
            <a:endParaRPr lang="en-US" sz="8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для читателя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не путать правоту с силой: тот, кто говорит убедительно или давит, не всегда прав. Истина требует слушать доказательства, а не терпеть угрозы.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Ложное обвинение может стать оправданием жестокости, если сильный не хочет слышать правду. Тогда исход зависит не от фактов, а от воли обвинителя и отсутствия контроля.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почему слабому особенно нужна защита закона, справедливости и честных правил. Именно поэтому «Волк и Ягнёнок» остаётся важным для школьного 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смысл басни Крылова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«Волк и Ягнёнок» — короткая, но очень выразительная басня о столкновении правды и произвола. Крылов показывает, как грубая сила подавляет разум и невиновность, утверждая ценность справедливости и ответственности сильного.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2026-05-13T08:12:10Z</dcterms:created>
  <dcterms:modified xsi:type="dcterms:W3CDTF">2026-05-13T08:12:10Z</dcterms:modified>
</cp:coreProperties>
</file>