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 наружным скелетом: ключевые темы и значение
</a:t>
            </a:r>
            <a:endParaRPr lang="en-US" sz="3065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Экзоскелет — твёрдая оболочка, защищающая и поддерживающая организм.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Экзоскелеты появились более 550 миллионов лет назад, став важным эволюционным решением. Они позволяют защититься, сохранять влагу и занимать разные среды обитания, особенно среди беспозвоночных.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экзоскелета и его роль в природе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экзоскелет и из чего он состоит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Экзоскелет — это твёрдая или гибкая внешняя оболочка, покрывающая тело многих животных и обеспечивающая защиту и опору.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варьируется: хитин характерен для насекомых, известковый каркас у моллюсков, иногда есть белки и силикаты для прочности.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защищает внутренние органы, ограничивает потерю влаги и помогает животным выживать в разных условиях среды.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Хитиновый экзоскелет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и паукообразные покрыты хитиновой оболочкой, обеспечивающей лёгкость и гибкость движений. Этот материал позволяет животным быстро адаптироваться к окружающей среде.
</a:t>
            </a:r>
            <a:endParaRPr lang="en-US" sz="1179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Известковый экзоскелет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и некоторые ракообразные имеют известковые панцири — плотные и прочные, отлично защищающие от хищников и механических повреждений.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типы оболочек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Крабы и омары сочетают хитиновую основу с известковыми минералами, благодаря чему получают прочный и одновременно гибкий скелет.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типов экзоскелетов у животных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618698"/>
            <a:ext cx="4514400" cy="183895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животных с экзоскелетом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группы, материалы и размеры экзоскелетов у разных животных.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Вариативность формы и материала экзоскелетов зависит от среды и адаптаций животных.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справочники, 2023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экзоскелета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механических повреждений и хищников — экзоскелет служит нечувствимым барьером для тела животного.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Предотвращение высыхания — твёрдая оболочка уменьшает потерю влаги, особенно важна для наземных видов.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формы и места крепления мышц — экзоскелет поддерживает структуру и помогает двигаться.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Выполнение сенсорных функций — чувствительные волоски на экзоскелете помогают воспринимать окружающий мир.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150" y="1245256"/>
            <a:ext cx="4106100" cy="21292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6650" y="1245256"/>
            <a:ext cx="4106100" cy="212923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экзоскелета у насекомых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42000" y="3417450"/>
            <a:ext cx="41052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Лёгкость и подвижность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2000" y="3780050"/>
            <a:ext cx="41052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Экзоскелет насекомых обеспечивает одновременно прочность и лёгкость, позволяя быстро летать и бегать. Это помогает выживать в различных местах — от лесов до пустынь.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97500" y="3417450"/>
            <a:ext cx="41052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 маскировка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97500" y="3780050"/>
            <a:ext cx="41052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насекомые используют окраску своего экзоскелета для маскировки или отпугивания хищников, что повышает их шансы на выживание.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236"/>
            <a:ext cx="4367247" cy="22134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1293" y="1149150"/>
            <a:ext cx="4318616" cy="2243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Прочная минеральная 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Экзоскелет ракообразных пропитан кальцием, обеспечивая высокую твёрдость и защиту от врагов и повреждений в водной среде.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5129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суше и воде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прочности и конструкции, крабы и раки могут жить как в воде, так и на влажной суше, избегая высыхания благодаря своему покрытию.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Мощная броня ракообразных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150" y="1245256"/>
            <a:ext cx="4106100" cy="21292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6650" y="1245256"/>
            <a:ext cx="4106100" cy="212923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и их раковины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42000" y="3417450"/>
            <a:ext cx="41052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Трёхслойная структура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2000" y="3780050"/>
            <a:ext cx="41052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Раковина моллюсков состоит из наружного органического слоя, среднего слоя карбоната кальция и внутреннего перламутрового слоя, обеспечивающего прочность и гладкость.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97500" y="3417450"/>
            <a:ext cx="41052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защиты и сохранения влаги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97500" y="3780050"/>
            <a:ext cx="41052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Раковина защищает моллюсков от хищников и помогает удерживать влагу, что особенно важно для наземных видов, таких как улитки.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экзоскелетных животных по группам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энтомологический обзор, 2022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доминируют среди животных с экзоскелетом, составляя большую часть биоразнообразия.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численность насекомых определяет их ключевую роль в экосистемах по сравнению с другими группами.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роста и линьки у животных с экзоскелетом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животных с наружным скелетом возможен только через смену оболочки — линьку. Старый экзоскелет постепенно отделяется от кожи внутри организма.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разрушают внутренний слой оболочки, облегчая её отделение. После чего животное сбрасывает старую оболочку, оставаясь уязвимым перед врагами.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оболочка сначала мягкая и растягивается, обеспечивая рост. За несколько часов она затвердевает, восстанавливая защитные функции и прочность.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236"/>
            <a:ext cx="4367247" cy="22134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1293" y="1149150"/>
            <a:ext cx="4318616" cy="2243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освобождение тела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линьки пауки аккуратно выходят из старого экзоскелета, освободив тело, ноги и челюсти. Этот процесс длится несколько часов и требует большой осторожности, чтобы не повредить новый покров.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5129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и светлый новый покров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сбрасывания старого экзоскелета новый становится светлым и нежным, что позволяет пауку активно расти. Со временем он затвердевает, становясь надёжной защитой для животного.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линьки у пауков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Экзоскелет и защита от обезвоживания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наземных насекомых и пауков экзоскелет покрыт толстым хитиновым слоем с восковым налётом, предотвращающим испарение влаги из организма. Это важно для сохранения водного баланса.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строение позволяет животным выживать в засушливых условиях пустынь и степей, обеспечивая им устойчивость к высокой температуре и дефициту влаги.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10–20 см
</a:t>
            </a:r>
            <a:pPr algn="l" indent="0" marL="0">
              <a:lnSpc>
                <a:spcPct val="115000"/>
              </a:lnSpc>
              <a:buNone/>
            </a:pPr>
            <a:r>
              <a:rPr lang="en-US" sz="5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максимальный размер большинства наземных животных с экзоскелетом из-за физических ограничений оболочки.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 размеров экзоскелетных организмов
</a:t>
            </a:r>
            <a:endParaRPr lang="en-US" sz="4434" dirty="0"/>
          </a:p>
        </p:txBody>
      </p:sp>
      <p:sp>
        <p:nvSpPr>
          <p:cNvPr id="5" name="Text 1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Прочность экзоскелета не позволяет увеличить размер тела без риска повреждений. В воде эти ограничения ослабевают, что способствует росту крупных видов.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150" y="1245256"/>
            <a:ext cx="4106100" cy="21292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6650" y="1245256"/>
            <a:ext cx="4106100" cy="212923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морские обитатели с экзоскелетом: трилобиты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42000" y="3417450"/>
            <a:ext cx="41052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массовые экзоскелетные животные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2000" y="3780050"/>
            <a:ext cx="41052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Трилобиты появились более 500 миллионов лет назад и стали одними из первых крупных животных с внешним скелетом. Они заселяли морские глубины и были важной частью экосистемы палеозоя.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97500" y="3417450"/>
            <a:ext cx="41052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Сохранность в окаменелостях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97500" y="3780050"/>
            <a:ext cx="41052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кальциевый экзоскелет хорошо сохраняется в ископаемом состоянии, что позволяет учёным изучать древние формы жизни и эволюцию морских организмов.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линьки у насекомого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 экдизиса для роста и обновления экзоскелета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75" y="1275937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412" y="1275937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9475" y="3210196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экзоскелета на технологии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251675" y="1779186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Хитиновые волокна вдохновляют разработку лёгких и прочных бронежилетов, обеспечивая эффективную защиту без утяжеления.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781700" y="1227487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материалы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49962" y="17791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биомиметики помогают создавать устройства, поддерживающие движение у людей с ограниченными возможностями.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15437" y="1227487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экзоскелеты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251675" y="3709511"/>
            <a:ext cx="854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прочности и гибкости экзоскелетов используются в конструировании роботов с высокой манёвренностью и долговечностью.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781700" y="3157875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Робототехника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жука-носорога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Жук-носорог способен поднимать объекты, в 850 раз превышающие его собственный вес. Эта невероятная мощь обусловлена прочностью и эффективной конструкцией его экзоскелета.
</a:t>
            </a:r>
            <a:endParaRPr lang="en-US" sz="1179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Гигантские вымершие скорпионы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древние скорпионы достигали длины двух метров, значительно превосходя современных родственников по размеру и влиянию в экосистемах.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крупный современный краб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краб-паук Macrocheira kaempferi имеет размах ног до 3,8 метра. Благодаря массивному экзоскелету этот краб уникален в мире морских обитателей.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животных с экзоскелетом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животных с экзоскелетом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Жуки и ракообразные участвуют в разложении органического материала, способствуя почвообразованию и поддержанию плодородия экосистем.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 бабочки выступают важными опылителями, обеспечивая воспроизводство растений и устойчивость природных сообществ.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 экзоскелетом служат пищей для многих хищников, поддерживая сложные пищевые цепочки и биоразнообразие.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стабилизировать почвы и поддерживают экологические связи, формируя баланс и здоровье природных экосистем.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 экзоскелетом играют ключевую роль в экосистемах и вдохновляют современные технологии. Их изучение расширяет знания о биологическом разнообразии и помогает создавать инновационные решения.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животных с наружным скелетом для науки и природы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2026-05-08T18:22:00Z</dcterms:created>
  <dcterms:modified xsi:type="dcterms:W3CDTF">2026-05-08T18:22:00Z</dcterms:modified>
</cp:coreProperties>
</file>