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554" y="0"/>
            <a:ext cx="393799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50" y="842000"/>
            <a:ext cx="4475400" cy="292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 за кожей и гигиена одежды для подростков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забота о коже и одежде влияет на здоровье и уверенность школьников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539950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40468" y="0"/>
            <a:ext cx="370191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4200900" cy="29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защищает нас, а одежда — барьер от внешних загрязнений. Подростковый возраст меняет характеристики кожи, делая её более уязвимой к инфекциям. Поэтому гигиена становится ключевой для поддержания здоровья.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48471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поддерживать чистоту кожи и одежды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состоит из трёх слоёв: поверхностного эпидермиса, плотной дермы и глубокой подкожной клетчатки, которые вместе обеспечивают защиту и регуляцию.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274450"/>
            <a:ext cx="84918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функции кожи человека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890714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Эпидермис служит барьером против бактерий и инфекций, предотвращает потерю влаги и помогает омолаживать кожу через обновление клеток.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Дерма содержит кровеносные сосуды, нервные окончания, потовые и сальные железы, что важно для терморегуляции и сенсорного восприятия.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3890714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Подкожная клетчатка хранит жир, смягчает удары и участвует в обменных процессах, поддерживая общую структуру кожи и её эластичность.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7500" y="939551"/>
            <a:ext cx="3277200" cy="32643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85852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Разновидности кожи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Существуют четыре основных типа кожи: сухая, жирная, комбинированная и нормальная. У подростков чаще встречается жирная или комбинированная кожа из-за активной работы сальных желез.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кожи и их особенности у подростков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313067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Потребности подростковой кожи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тип требует особого ухода с использованием очищающих средств и увлажнителей, чтобы предотвратить воспаления и раздражение, характерные для этого возраста.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2041235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Утреннее и вечернее очищение лица с подходящими косметическими средствами для конкретного типа кожи — обязательный этап ухода.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64125" y="274450"/>
            <a:ext cx="7462800" cy="5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ежедневной гигиены кожи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06750" y="3580251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рекомендуется трогать лицо грязными руками, чтобы избежать загрязнений и воспалительных реакций.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43050" y="2041235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личного и чистого полотенца предотвращает передачу бактерий и поддерживает микрофлору кожи в норме.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43050" y="3580251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смена постельного белья и поддержание водного баланса положительно сказываются на состоянии кожи и общем самочувствии.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5465" y="1326700"/>
            <a:ext cx="2939269" cy="295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02100" y="1329350"/>
            <a:ext cx="47085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Умывание лица рекомендуется проводить дважды в день с использованием мягких средств: гелей, пенок или мицеллярной воды, подобранных под тип кожи подростка.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Умывание и уход за лицом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4508324" y="2956525"/>
            <a:ext cx="43023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очищения следует наносить увлажняющий крем, чтобы сохранить эластичность кожи и защитить её от пересушивания и раздражения.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64200" y="2726950"/>
            <a:ext cx="2246400" cy="17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уделяйте зонам с повышенным потоотделением — подмышкам, стопам и спине, чтобы предотвратить запах и раздражение.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830425"/>
            <a:ext cx="22464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Душ рекомендуется принимать не реже одного раза в день, особенно после физической активности, чтобы смыть пот и загрязнения.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48800" y="2266325"/>
            <a:ext cx="2246400" cy="22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мягкие моющие средства без агрессивных компонентов для сохранения природного защитного слоя кожи.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правила ухода за кожей тела
</a:t>
            </a:r>
            <a:endParaRPr lang="en-US" sz="3000" dirty="0"/>
          </a:p>
        </p:txBody>
      </p:sp>
      <p:sp>
        <p:nvSpPr>
          <p:cNvPr id="8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92387" y="0"/>
            <a:ext cx="355122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85852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Пользование чужими полотенцами, мочалками, расчёсками или бритвами повышает вероятность заражения грибковыми, бактериальными инфекциями и вирусами, включая герпес и бородавки.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использования чужих средств гигиены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313067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личной гигиены не только защищает от распространения фолликулита, микозов и педикулёза, но и поддерживает здоровье кожи в целом.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752880"/>
            <a:ext cx="4328400" cy="20559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343725"/>
            <a:ext cx="2644500" cy="28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частоту неправильных действий и их влияние на здоровье кожи.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правил ухода повышает риск кожных воспалений и инфекций.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российских дерматологических исследований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Распространённые ошибки ухода за кожей у подростков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50570" y="0"/>
            <a:ext cx="279276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858525"/>
            <a:ext cx="5739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и качество смены одежды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Надежная гигиена требует ежедневной смены нижнего белья и одежды, особенно после физической нагрузки, что снижает риск раздражения и бактерий.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800" y="370425"/>
            <a:ext cx="5739000" cy="13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Гигиена одежды в подростковом возрасте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3130675"/>
            <a:ext cx="5739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тканей и стирка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использовать натуральные ткани — хлопок или лен, и стирать одежду при температуре не ниже 40°C с гипоаллергенными моющими средствами для защиты кожи.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выбор обуви по размеру и из дышащих материалов помогает избежать чрезмерного потоотделения и способствует поддержанию здорового микроклимата для кожи стоп.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63981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Гигиена обуви: здоровье стоп и профилактика заболеваний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598062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проветривание, просушка и чистка стелек предотвращают размножение бактерий и грибков, уменьшая риск заболеваний стоп и возникновения неприятного запаха.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838899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спортивных занятий важно использовать отдельную обувь, избегать ношения влажной или тесной пары, чтобы предупредить мозоли и грибковые инфекции.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ежедневных гигиенических процедур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 поддержания здоровья кожи и профилактики заболеваний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Гормональные изменения в период подросткового возраста усиливают выработку кожного сала, что способствует возникновению прыщей и акне.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274450"/>
            <a:ext cx="84918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основных кожных заболеваний у подростков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890714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личной гигиены увеличивают риск развития бактериальных и грибковых инфекций на коже.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повреждение кожи из-за расчесывания и выдавливания воспалений провоцирует развитие дерматитов и аллергических реакций.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3890714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Негативное влияние внешних факторов, таких как загрязнённая окружающая среда и стресс, усугубляет состояние кожи и увеличивает вероятность заболеваний.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5465" y="1326700"/>
            <a:ext cx="2939269" cy="295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02100" y="1329350"/>
            <a:ext cx="47085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Акне вызывается воспалением сальных желёз из-за избытка себума, активности бактерий и стрессовых факторов, приводящих к закупорке пор.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Прыщи и акне: причины, профилактика, лечение
</a:t>
            </a:r>
            <a:endParaRPr lang="en-US" sz="2938" dirty="0"/>
          </a:p>
        </p:txBody>
      </p:sp>
      <p:sp>
        <p:nvSpPr>
          <p:cNvPr id="8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4508324" y="2956525"/>
            <a:ext cx="43023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профилактики важно строго соблюдать гигиену, применять индивидуальные средства ухода и корректировать питание, ограничивая сладкое и жирное.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показывают, что наиболее часто акне встречается у подростков раннего и среднего подросткового возраста.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подростков, особенно в возрасте 14-15 лет, сталкиваются с проблемами акне, что требует своевременной профилактики и ухода.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Дерматологические исследования России, 2022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распространенности акне у подростков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8" y="1326700"/>
            <a:ext cx="2856123" cy="3078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76025" y="1858525"/>
            <a:ext cx="48345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Микозы поражают кожу ног, включая межпальцевые зоны и ногти, вызывая зуд и шелушение. Основные причины — влажная среда и недостаточная вентиляция обуви.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4511850" y="621650"/>
            <a:ext cx="42987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Грибковые заболевания: микозы и их профилактика
</a:t>
            </a:r>
            <a:endParaRPr lang="en-US" sz="2880" dirty="0"/>
          </a:p>
        </p:txBody>
      </p:sp>
      <p:sp>
        <p:nvSpPr>
          <p:cNvPr id="7" name="Text 2"/>
          <p:cNvSpPr txBox="1"/>
          <p:nvPr/>
        </p:nvSpPr>
        <p:spPr>
          <a:xfrm>
            <a:off x="4912900" y="3130675"/>
            <a:ext cx="38976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профилактики необходимо ежедневно менять носки, обрабатывать обувь антисептиками и соблюдать личную гигиену, избегая совместного использования личных вещей.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7200" y="608550"/>
            <a:ext cx="2551200" cy="3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Заразные и незаразные кожные болезни: различия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512250" y="608550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Заразные болезни кожи возникают при контакте с патогенными микроорганизмами и легко передаются при непосредственном контакте с больным человеком.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12250" y="1980154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Незаразные болезни кожи обусловлены внутренними факторами, включая наследственность и иммунные нарушения, и не передаются между людьми.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512250" y="3351758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предотвращения заразных заболеваний важна строгая личная гигиена, а для незаразных — правильный уход и регулярное медицинское наблюдение.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7500" y="939551"/>
            <a:ext cx="3277200" cy="32643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85852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витаминов и минералов на кожу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витаминов A, B, E, цинка и омега-3 жирных кислот ухудшает регенерацию кожи и повышает риск воспалений. Рекомендуется сбалансированное питание для поддержания её здоровья.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питания и образа жизни в здоровье кожи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313067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образа жизни и питания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Избыточное потребление фастфуда, сахара и газированных напитков способствуют появлению высыпаний. Активный образ жизни и достаточное потребление воды благоприятно влияют на состояние кожи.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64200" y="2726950"/>
            <a:ext cx="2246400" cy="17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пятен, шелушения или быстрого распространения сыпи требует обследования дерматологом для точной диагностики и назначения лечения.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830425"/>
            <a:ext cx="22464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Необходимо обратиться к дерматологу при наличии обильных высыпаний, сопровождающихся зудом или болезненностью, чтобы получить профессиональную помощь.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48800" y="2266325"/>
            <a:ext cx="2246400" cy="22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трещины или ранки на коже не заживают длительное время, нужно исключить серьёзные заболевания под контролем врача.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Консультация дерматолога: когда и зачем обращаться
</a:t>
            </a:r>
            <a:endParaRPr lang="en-US" sz="2938" dirty="0"/>
          </a:p>
        </p:txBody>
      </p:sp>
      <p:sp>
        <p:nvSpPr>
          <p:cNvPr id="8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95950" y="1747029"/>
            <a:ext cx="3548100" cy="339564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50" y="842000"/>
            <a:ext cx="5148600" cy="29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сохранить здоровье кожи и избежать заболеваний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Регулярный уход за кожей, своевременная гигиена одежды и обуви, правильное питание и консультации с врачом помогут подросткам сохранить здоровье и предотвратить кожные болезни.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2026-05-09T02:53:56Z</dcterms:created>
  <dcterms:modified xsi:type="dcterms:W3CDTF">2026-05-09T02:53:56Z</dcterms:modified>
</cp:coreProperties>
</file>