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Ракообразные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70 000 видов ракообразных в воде и на суше, их строение и роль.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ракообразных и эволюционные успехи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появились около 500 миллионов лет назад в кембрийский период. Их разнообразие связано с адаптацией к различным средам обитания, что обеспечило эволюционное процветание и важную роль в экосистемах.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на головогруди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и две пары усиков обеспечивают ориентирование в пространстве и поиск пищи.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Многофункциональные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более пар ног служат для ходьбы, защиты и питания, что помогает адаптироваться к различным условиям.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деление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ракообразных разделено на головогрудь и брюшко, покрыто хитиновым панцирем, обеспечивающим защиту и поддержку.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тела ракообразных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скелета ракообразных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молодых особей панцирь тонкий и светлый, с возрастом он утолщается и приобретает окраску, улучшая маскировку.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состоит из хитина и иногда кальция, благодаря чему достигается прочность и защита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ракообразных: структура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Статоцисты на усиках отвечают за равновесие и ориентацию, а у глубоководных видов зрение заменено светочувствительными пятнами.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обеспечивают широкое поле зрения, а усики обладают рецепторами запаха и вкуса, что помогает ориентироваться в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мощный ротовой аппарат и желудок с жевательными функциями. Нервная система состоит из надглоточного узла и нервных цепочек, регулирующих движения и реакции.
</a:t>
            </a:r>
            <a:endParaRPr lang="en-US" sz="776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нервная система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железы у основания усиков обеспечивают выделение, а дыхание происходит через жабры или кожу. Кровеносная система незамкнутая, что характерно для беспозвоночных.
</a:t>
            </a:r>
            <a:endParaRPr lang="en-US" sz="828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Выделение, дыхание и кровообращение
</a:t>
            </a:r>
            <a:endParaRPr lang="en-US" sz="967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ракообразных: системы органов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Физиология: обмен веществ и особенности дыхания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обмен веществ у ракообразных зависят от температуры окружающей среды, так как они холоднокровные животные.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дышат с помощью жабр, но некоторые пресноводные формы используют кожные покровы для газообмена.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связан с линькой — периодическим сбросом старого панциря и образованием нового в течение нескольких дней.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— мощные обитатели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обладают крупными клешнями и длинным телом. Они активно используют свои конечности для добычи пищи и защиты.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— пресноводные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распространены в пресных водоёмах, имеют сильные клешни и важны для экосистемы как хищники и падальщики.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— мастера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имеют широкую грудную часть и живут как на суше, так и в воде. Их крупные клешни служат оружием и инструментами для питания.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Десятиногие: разнообразие и особености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панцирь не растёт вместе с животным, его периодически сбрасывают для увеличения размеров тела.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линяют чаще — до одного раза в одну-две недели, взрослые — несколько раз в год.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панцирь после линьки мягкий и уязвим, что требует укрытия от хищников на несколько суток.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энергозатратный процесс, необходимый для развития и регенерации утраченных частей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ракообразных: этапы и значение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ракообразных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откладка икры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после спаривания откладывает яйца, которые прикрепляются к ней или поверхности.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личинки науплиус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выходят свободноплавающие личинки науплиусы, активно питающиеся и растущие.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стадии зоэа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переходят в стадию зоэа с более сложным строением и начинают приобретать черты взрослого животного.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и 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этапов развития происходит метаморфоз, и личинка становится полноценным ракообразным, готовым к размножению.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распространение ракообразных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освоили жизнь на суше или в почве, а отдельные приспособились к паразитизму на других животных. Их ареал охватывает районы от холодной Арктики до жарких тропиков.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встречаются в разнообразных водных средах: от океанских глубин до мелководных прибрежных зон и пресных водоёмов. Их можно найти как на дне, так и среди водной растительности.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ракообразных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ракообразные выполняют важную функцию очистителей, потребляя органические остатки и способствуя разложению. Они поддерживают баланс питательных веществ в экосистемах водоёмов.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они служат пищей для многих водных и наземных животных, становясь связующим звеном в пищевых цепях. Это обеспечивает устойчивость и разнообразие биологических сообществ.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ракообразные, например, крабы и раки-щелкуны, активно охотятся на мелких рыб и моллюсков. Они используют свои клешни для ловли добычи и защиты от врагов.
</a:t>
            </a:r>
            <a:endParaRPr lang="en-US" sz="86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мире ракообразных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и циклопы питаются мельчайшими взвешенными частицами и планктоном, фильтруя воду. Бокоплавы же занимаются переработкой разлагающейся органики, участвуя в очистке водоемов.
</a:t>
            </a:r>
            <a:endParaRPr lang="en-US" sz="750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переработка органики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особенности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Промысловое и хозяйственное значение ракообразных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из их панцирей востребован в фармацевтике и косметологии. Аквакультура ракообразных активно развивается в разнообразных регионах, включая Юго-Восточную Азию и Южную Америку.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Ракообразные, такие как креветки и крабы, занимают важное место в мировой пищевой промышленности благодаря высокому спросу и значительному ежегодному вылову.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класса Ракообразные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 (Decapoda)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крабов, омаров и речных раков, характеризуются десятью ходильными ногами и крупными клешнями у некоторых видов.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Бокоплавы (Amphipoda)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Мелкие, боково сжатые ракообразные, обитающие в водной и прибрежной среде, играют роль детритофагов и кормовой базы.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Равноногие (Isopoda)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мокриц, которые освоили как водные, так и наземные экосистемы и отличаются однородными конечностями.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(Copepoda)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пресноводные крошечные ракообразные, важные составляющие планктона и основа многих пищевых цепей.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Жаброногие (Branchiopoda)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дафниями и похожими организмами, обладающими жабровыми конечностями для дыхания и фильтрации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1924765"/>
            <a:ext cx="3147000" cy="14855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представителей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размеры, среду обитания и пищевые особенности различных ракообразных.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размеров, среды обитания и способов питания отражает высокую адаптивность и экологическую роль ракообразных.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Britannica,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пресноводных ракообразных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 — фильтратор, очищающий воду от мельчайших частиц и планктона, активно используется в аквариумистике для кормления рыб.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Циклопы — хищники, питающиеся микроскопическими организмами; они часто являются индикаторами качества воды в пресных водах.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этих ракообразных тесно связана с состоянием водоёма, изменяясь при загрязнениях и влияя на экосистему в целом.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ракообразные: проблемы и угрозы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Завезённый Сигнальный рак вытесняет местные виды, передавая патогенный вирус, а загрязнение воды и чрезмерный вылов снижают популяции ракообразных.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мохнаторукий краб наносит вред берегам рек Европы, разрушающий почвенный покров и ухудшающий береговую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ключ к росту и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позволяет ракообразным сбрасывать старый панцирь и формировать новый, обеспечивая рост. Этот процесс сопровождается периодом уязвимости и требует значительных энергетических затрат.
</a:t>
            </a:r>
            <a:endParaRPr lang="en-US" sz="877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Клешни, шипы и яркий окрас служат для защиты и отпугивания хищников. Многие ракообразные могут отращивать утраченные конечности, что помогает восстанавливаться после нападений.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защитные механизмы ракообразных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ракообразных для экосистем и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играют ключевую роль в водных экосистемах и человеческой деятельности, поэтому важно сохранять их разнообразие для поддержания экологического баланса и устойчивости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2026-05-09T15:45:05Z</dcterms:created>
  <dcterms:modified xsi:type="dcterms:W3CDTF">2026-05-09T15:45:05Z</dcterms:modified>
</cp:coreProperties>
</file>