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Брюхоногие моллюски: строение, жизнь и 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 слизни: как устроены, живут и почему важны для 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брюхоногие моллюски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живут в морях, реках, лесах и садах. Их удобно изучать, потому что они показывают, как один класс животных приспосабливается к воде, суше, влажности и разным способам питания.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оценочное распределение для наглядной диаграммы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брюхоногих по среде обитания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объединяет животных, которые освоили самые разные условия — от морских глубин до садовой почвы и лесной подстилки.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особенно разнообразны в море, но успешно заселили и пресные водоёмы, и сушу.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 брюхоногих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брюхоногих не имеет сегментов и остаётся мягким. Оно обычно состоит из головы, туловища и ноги, поэтому животные выглядят проще многих других беспозвоночных.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нога служит главным органом движения. При сокращениях мышц моллюск медленно ползёт по поверхности, оставляя за собой заметный след из слизи.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 большинства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раковина, которая защищает тело от врагов и уменьшает потерю влаги. Особенно она важна для наземных форм, живущих в сухих условиях.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встречаются в воде и на суше, поэтому их внешний вид сильно различается. Одни живут в прудах, другие — на листьях, камнях или в почве.
</a:t>
            </a:r>
            <a:endParaRPr lang="en-US" sz="975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Слизни без 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слизней раковина уменьшена или отсутствует. Это делает их более уязвимыми, но помогает свободнее двигаться среди стеблей, листьев и узких щелей.
</a:t>
            </a:r>
            <a:endParaRPr lang="en-US" sz="9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Раковина: защита и особенности формы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улиток раковина закручена по спирали. Она растёт вместе с животным и остаётся его прочной наружной защитой на протяжении всей жизни.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образована главным образом известковыми веществами. Она защищает мягкое тело от повреждений, помогает переживать неблагоприятные условия и снижает риск высыхания.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слизней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слизней раковина сильно уменьшена или совсем отсутствует. Благодаря этому тело становится гибче, и животное легче продвигается среди густой растительности и влажной почвы.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брюхоногий моллюск передвигается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работа мышц, слизь и поверхность тела помогают моллюску медленно скользить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брюхоногих моллюсков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брюхоногие питаются листьями, водорослями, грибами и остатками растений. Такие виды особенно часто встречаются в садах, на влажной почве и вблизи воды.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рацион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брюхоногих есть растительноядные, всеядные и хищные формы. Это помогает классу жить в разных условиях и использовать самые разные источники пищи.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Радула — тёрка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есть радула — орган с множеством мелких зубчиков. Она соскребает или срезает пищу с поверхности, когда моллюск питается.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 охотятся на других моллюсков и мелких беспозвоночных. Их поведение показывает, что в этом классе есть не только мирные, но и активные хищники.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21899"/>
            <a:ext cx="5037900" cy="16002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сухопутных и водных брюхоногих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брюхоногих строение связано со средой обитания и тем, как они дышат и защищаются от высыхания.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среда, тем заметнее меняются органы дыхания и способы защиты тела.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приспособления к влажности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дышат лёгким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сухопутных улиток и слизней газообмен происходит через лёгкое. Это помогает им жить вне воды, но требует защиты от пересыхания.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используют жабры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водных брюхоногих основным органом дыхания служат жабры. У некоторых видов часть кислорода поступает и через поверхность тела.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сохраняет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уменьшает потерю воды и облегчает движение. Раковина тоже помогает переживать сухую погоду, особенно когда животное прячется внутри.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улитки и слизни выходят на поверхность чаще обычного. Влажный воздух снижает испарение воды, поэтому им легче двигаться и питаться.
</a:t>
            </a:r>
            <a:endParaRPr lang="en-US" sz="11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поведение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помогают брюхоногим ощущать прикосновения и ориентироваться среди травы, камней и почвы. Благодаря им моллюск может осторожно двигаться и находить безопасный путь.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 щупальцах расположены глаза. Они различают свет и тьму, чего достаточно, чтобы вовремя спрятаться или выйти на кормёжку.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запаха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чувствуют запахи пищи и следы влаги. Это помогает им находить сочные растения, разлагающиеся остатки и места, где меньше риск высыхания.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активны вечером, ночью или в сумерках. Днём они прячутся под листьями, камнями и в почве, чтобы избежать жары, пересыхания и врагов.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«Брюхоногие моллюски»; значения на диаграмме условные, для сравнения признаков.
</a:t>
            </a:r>
            <a:endParaRPr lang="en-US" sz="65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слизни вредят растениям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влажных участках сада слизни чаще выходят ночью и успевают за короткое время сильно повредить нежные части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ткани растения и влажнее погода, тем заметнее урон от слизней.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брюхоногих в экосистемах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957098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поедают остатки растений, водоросли и мелкие органические частицы, помогая быстрее возвращать вещества в почву и воду.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53482" y="1957674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Очищают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соскребают налёт с камней, стеблей и подводных предметов, уменьшая обрастания и поддерживая состояние среды.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2697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кормом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охотно поедают рыбы, птицы, земноводные, млекопитающие и насекомые, поэтому брюхоногие важны для многих пищевых цепей.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00452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Влияют на почву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разной численности эти моллюски меняют скорость разложения остатков, а значит, и качество почвы, особенно в сырых местах.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73940" y="1957097"/>
            <a:ext cx="1690200" cy="1285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брюхоногих становится слишком много или слишком мало, это отражается на растениях, воде и устойчивости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опасные представители класса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брюхоногие полезны человеку, другие могут вредить культурным растениям. Таблица показывает разные примеры из суши, пресной воды и моря.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классе есть и полезные, и вредящие человеку виды, поэтому значение брюхоногих зависит от образа жизни и среды обитания.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«Класс Брюхоногие моллюски»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роли в одном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брюхоногих совмещают мужские и женские половые органы, но это не означает самооплодотворение у всех видов. Обычно две особи встречаются, обмениваются половыми клетками и после этого откладывают яйца в защищённое влажное место.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под защитой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будущих моллюсков особенно опасно высыхание, поэтому кладки делают в сырой почве, под листьями или в воде. Такая среда помогает зародышам развиваться спокойно, пока оболочка яйца защищает их от внешних воздействий.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копия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из яиц выходят уже похожие на взрослых молодые моллюски, только меньшего размера. Они растут постепенно, а вместе с телом увеличивается и раковина, если она есть у вида.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брюхоногих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брюхоногого моллюска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общем ходе развития брюхоногих моллюсков.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брюхоногих моллюсков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Наземный вид с крупной раковиной, которого можно встретить в садах и на влажных участках. В некоторых странах его используют в пищу.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 и катушка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пресноводные моллюски живут в прудах, канавах и тихих водоёмах. Они помогают поддерживать равновесие в водной среде.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форма без заметной наружной раковины. Он хорошо перемещается среди растений, но может повреждать огородные культуры.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ушко и морское блюдечко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виды, приспособленные к жизни на камнях и в прибрежной зоне. Они показывают, насколько разнообразны брюхоногие в океане.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строению брюхоногих моллюсков.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улитки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несёт органы чувств, а нога помогает медленно ползти по поверхности. Мантия строит раковину и защищает мягкое тело.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улитки не сегментировано; каждый отдел выполняет свою задачу и делает животное приспособленным к ползанию и защите.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сада и парка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Брюхоногих легко заметить после дождя на листьях, камнях и влажной почве. Для наблюдения подойдут школьный двор, сад или берег пруда, где эти животные оставляют заметные следы и ведут неспешный образ жизни.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человек употребляет в пищу. В ряде стран ценят виноградных улиток и морское ушко, потому что их разводят или добывают как продукт питания, а не только как объект наблюдения.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как коллекция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раковины собирают, рассматривают и используют для изучения разнообразия форм. По ним удобно сравнивать размеры, окраску и закрученность, а также объяснять, как строение связано с образом жизни.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 в жизни человека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брюхоногих к жизни в разных условиях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признак помогает брюхоногим сохранять влагу, находить пищу и дышать в своей среде. Таблица показывает связь строения и образа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брюхоногих различаются по среде обитания, но всегда помогают выживанию: защищают тело, облегчают движение и обеспечивают дыхание.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«Брюхоногие моллюски»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 — маленькие животные с большой ролью
</a:t>
            </a:r>
            <a:endParaRPr lang="en-US" sz="2735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живут в воде и на суше, питаются по-разному и по-своему приспособлены к среде. Они поддерживают природное равновесие, а человеку показывают, как разнообразна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2026-06-01T10:58:27Z</dcterms:created>
  <dcterms:modified xsi:type="dcterms:W3CDTF">2026-06-01T10:58:27Z</dcterms:modified>
</cp:coreProperties>
</file>