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Обсуждения развивают речь, мышление и умение работать в группе.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тем: значение и цели на уроке английского языка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обсуждений в школьное обучение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Обсуждения в школе способствуют развитию критического мышления и коммуникативных навыков. Особенно важны интерактивные формы работы и актуальные темы для подростков.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темы для обсуждения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тема для обсуждения?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конкретный вопрос или проблема, предназначенная для совместного разбора. В учебе темы формулируются так, чтобы вызвать интерес и стимулировать размышления.
</a:t>
            </a:r>
            <a:endParaRPr lang="en-US" sz="1723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тем для школьного обсуждения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«Нужно ли носить школьную форму?» или «Плюсы и минусы новых технологий». Темы могут требовать рассуждений или иметь однозначный ответ.
</a:t>
            </a:r>
            <a:endParaRPr lang="en-US" sz="172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тем: открытые и закрытые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темы стимулируют обмен мнениями и обсуждение разных точек зрения, тогда как закрытые предполагают конкретный, часто единственный ответ.
</a:t>
            </a:r>
            <a:endParaRPr lang="en-US" sz="17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навыков говорения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Обсуждения помогают формулировать мысли на английском, улучшать восприятие речи и применять грамматику на практике.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обсуждать темы на уроках английского?
</a:t>
            </a:r>
            <a:endParaRPr lang="en-US" sz="2102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и усвоение материала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дискуссии укрепляют уверенность в общении и упрощают понимание нового материала.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слушание важно для понимания собеседника и уточнения сказанного без перебивания.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чужому мнению создаёт комфортную и безопасную атмосферу в группе.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Аргументированность делает вашу позицию убедительной и помогает донести свою точку зрения.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вопросы и корректные возражения способствуют продуктивности и поддерживают диалог.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успешного обсуждения
</a:t>
            </a:r>
            <a:endParaRPr lang="en-US" sz="264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и статистика придают аргументам вес и обоснованность во время обсуждения.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истории и примеры из жизни делают позицию более наглядной и понятной.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«за» и «против» помогает увидеть тему с разных сторон и глубже понять вопрос.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примеров, фактов и аргументов
</a:t>
            </a:r>
            <a:endParaRPr lang="en-US" sz="264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240370"/>
            <a:ext cx="5742000" cy="7121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089171"/>
            <a:ext cx="5742000" cy="7121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2937904"/>
            <a:ext cx="5742000" cy="71214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4825" y="3786804"/>
            <a:ext cx="5742000" cy="7121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83811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Актуальные темы для подростков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239800"/>
            <a:ext cx="2153400" cy="713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социальных сетей
</a:t>
            </a:r>
            <a:pPr algn="l" indent="0" marL="0">
              <a:lnSpc>
                <a:spcPct val="100000"/>
              </a:lnSpc>
              <a:buNone/>
            </a:pPr>
            <a:r>
              <a:rPr lang="en-US" sz="6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обсуждают, как соцсети меняют общение и влияют на настроение. Эта тема важна, потому что соцсети – часть их повседневной жизни.
</a:t>
            </a:r>
            <a:endParaRPr lang="en-US" sz="1221" dirty="0"/>
          </a:p>
        </p:txBody>
      </p:sp>
      <p:sp>
        <p:nvSpPr>
          <p:cNvPr id="11" name="Text 3"/>
          <p:cNvSpPr txBox="1"/>
          <p:nvPr/>
        </p:nvSpPr>
        <p:spPr>
          <a:xfrm>
            <a:off x="355800" y="2088601"/>
            <a:ext cx="2153400" cy="713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экологии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Юные участники обсуждают загрязнение природы и меры защиты окружающей среды, что способствует формированию ответственности.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55800" y="2937334"/>
            <a:ext cx="2153400" cy="713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Взаимоотношения с родителями
</a:t>
            </a:r>
            <a:pPr algn="l" indent="0" marL="0">
              <a:lnSpc>
                <a:spcPct val="100000"/>
              </a:lnSpc>
              <a:buNone/>
            </a:pPr>
            <a:r>
              <a:rPr lang="en-US" sz="6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понять разные точки зрения, улучшить общение между поколениями и снизить конфликты.
</a:t>
            </a:r>
            <a:endParaRPr lang="en-US" sz="1216" dirty="0"/>
          </a:p>
        </p:txBody>
      </p:sp>
      <p:sp>
        <p:nvSpPr>
          <p:cNvPr id="13" name="Text 5"/>
          <p:cNvSpPr txBox="1"/>
          <p:nvPr/>
        </p:nvSpPr>
        <p:spPr>
          <a:xfrm>
            <a:off x="355800" y="3786234"/>
            <a:ext cx="2153400" cy="713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школьные правила и дистанционное обучение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Поднимаются вопросы удобства и эффективности дистанта, а также восприятия изменений в образовательном процессе.
</a:t>
            </a:r>
            <a:endParaRPr lang="en-US" sz="113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для обсуждения по данным опроса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выявил основные интересы подростков в возрасте 12–13 лет для обсуждений в классе.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популярны темы технологий и экологии, что отражает современные реалии и заботы молодёжи.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школьников Москвы, 2023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119161"/>
            <a:ext cx="3709500" cy="16201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навыки для успешного обсуждения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четырёх основных навыков помогает эффективно участвовать в дискуссиях и достигать понимания.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Овладение этими навыками способствует продуктивному и уважительному обмену мнениями.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Российское общество педагогов, 2023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Ситуации начала обсуждения на уроке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начинается с вопросов учителя, новостей или предложений самих учеников, что активизирует интерес и вовлечённость.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разбор тестов, планирование выходных и выбор школьных мероприятий, что делает общение живым и значимым.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группового обсуждения
</a:t>
            </a:r>
            <a:endParaRPr lang="en-US" sz="2029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процесса эффективного группового взаимодействия при обсуждении вопросов
</a:t>
            </a:r>
            <a:endParaRPr lang="en-US" sz="106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495030"/>
            <a:ext cx="700500" cy="56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6650" y="1430330"/>
            <a:ext cx="5049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5550" y="1430330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обсуждение влияет на формирование взглядов
</a:t>
            </a:r>
            <a:endParaRPr lang="en-US" sz="2125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Переосмысление позиции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помогает увидеть свои взгляды под новым углом, благодаря аргументам других участников расширяется понимание темы и укрепляется способность к самокритике.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кругозора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дискуссии открываются дополнительные факты и мнения, что стимулирует интеллектуальное развитие и поддерживает интерес к изучаемому материалу.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критического мышления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 разными точками зрения формирует умение анализировать, сравнивать и делать обоснованные выводы, улучшая общие навыки мышления.
</a:t>
            </a:r>
            <a:endParaRPr lang="en-US" sz="1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Конструктивные обсуждения характеризуются взаимным уважением, внимательным слушанием и логичной аргументацией, что способствует продуктивному обмену мнениями и новым открытиям.
</a:t>
            </a:r>
            <a:endParaRPr lang="en-US" sz="1152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Деструктивные обсуждения часто сопровождаются перебиваниями, эмоциональными выпадами и отказом воспринимать чужую точку зрения, что тормозит процесс и вызывает конфликты.
</a:t>
            </a:r>
            <a:endParaRPr lang="en-US" sz="1152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типами зависит от атмосферы, в которой участники стремятся понять друг друга и совместно искать решение без личных нападок и предвзятости.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обсуждений: конструктивные и деструктивные
</a:t>
            </a:r>
            <a:endParaRPr lang="en-US" sz="264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1800"/>
            <a:ext cx="55998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модератора (ведущего) в классной дискуссии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646050" y="1721275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Модератор контролирует время выступлений и предоставляет возможность высказаться каждому участнику, обеспечивая равенство и организованность обсуждения.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46050" y="3116000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предотвращает перебивания, направляет дискуссию с помощью вопросов и помогает создать комфортную атмосферу, способствующую открытому и уважительному обмену мнениями.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современных технологий для обсуждения
</a:t>
            </a:r>
            <a:endParaRPr lang="en-US" sz="2649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9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онлайн-платформ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Zoom и Google Meet сделали возможным проведение аудио- и видеодискуссий в режиме реального времени, расширяя возможности учебного процесса.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1727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чатов и форумов
</a:t>
            </a:r>
            <a:pPr algn="l" indent="0" marL="0">
              <a:lnSpc>
                <a:spcPct val="100000"/>
              </a:lnSpc>
              <a:buNone/>
            </a:pPr>
            <a:r>
              <a:rPr lang="en-US" sz="14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чаты и форумы позволяют ученикам обмениваться идеями и вопросами вне урока, что укрепляет взаимодействие и помогает закрепить материал.
</a:t>
            </a:r>
            <a:endParaRPr lang="en-US" sz="1462" dirty="0"/>
          </a:p>
        </p:txBody>
      </p:sp>
      <p:sp>
        <p:nvSpPr>
          <p:cNvPr id="11" name="Text 4"/>
          <p:cNvSpPr txBox="1"/>
          <p:nvPr/>
        </p:nvSpPr>
        <p:spPr>
          <a:xfrm>
            <a:off x="58003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в социальных сетях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и сообщества в соцсетях расширяют коммуникацию между учениками, помогая обмениваться мнениями и ресурсами в неформальной обстановке.
</a:t>
            </a:r>
            <a:endParaRPr lang="en-US" sz="1367" dirty="0"/>
          </a:p>
        </p:txBody>
      </p:sp>
      <p:sp>
        <p:nvSpPr>
          <p:cNvPr id="12" name="Text 5"/>
          <p:cNvSpPr txBox="1"/>
          <p:nvPr/>
        </p:nvSpPr>
        <p:spPr>
          <a:xfrm>
            <a:off x="39865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интерактивных досок
</a:t>
            </a:r>
            <a:pPr algn="l" indent="0" marL="0">
              <a:lnSpc>
                <a:spcPct val="100000"/>
              </a:lnSpc>
              <a:buNone/>
            </a:pPr>
            <a:r>
              <a:rPr lang="en-US" sz="14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Интерактивные доски создают визуальную поддержку обсуждения, позволяя совместно работать с информацией и делать заметки в реальном времени.
</a:t>
            </a:r>
            <a:endParaRPr lang="en-US" sz="144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ошибиться часто мешает ученикам свободно выражать мысль, снижая активность в дискуссии и ограничивая развитие навыков общения.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Непонимание темы или незнание терминологии приводит к замешательству и пассивности, что может тормозить общий учебный процесс обсуждения.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Перебивания и недостаток уважения к мнению других создают негативную атмосферу и препятствуют продуктивному обмену точками зрения.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Пассивность некоторых участников снижает разнообразие мнений, ограничивает глубину дискуссии и уменьшает общую динамику обсуждения.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Проблемы, возникающие при обсуждении в классе
</a:t>
            </a:r>
            <a:endParaRPr lang="en-US" sz="264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аналитического мышления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рассмотреть альтернативные мнения помогает ученикам видеть проблему с разных сторон, что способствует более глубокому пониманию и объективной оценке ситуаций.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социальной гармонии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разнообразия взглядов укрепляет уважение в группе, снижает напряжённость и количество конфликтов, создавая благоприятную атмосферу для совместной работы.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405775"/>
            <a:ext cx="59388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принятия разных точек зрения
</a:t>
            </a:r>
            <a:endParaRPr lang="en-US" sz="227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часто подростки участвуют в дискуссиях (данные опроса)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учеников регулярно участвуют в обсуждениях, что свидетельствует о важности коммуникации в учебном процессе.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участие способствует систематическому развитию речевых и критических навыков среди подростков.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учащихся школ Москвы, 2023 год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на иностранном языке развивает уверенность в выражении мыслей, помогает преодолеть языковой барьер и улучшает навыки коммуникативного взаимодействия.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для подростков важно учиться обсуждать на английском
</a:t>
            </a:r>
            <a:endParaRPr lang="en-US" sz="2649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коллективного обсуждения способствует формированию умения работать в команде и обмениваться идеями, что важно как в учебе, так и в жизни.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экзаменам и проектным заданиям улучшается за счёт практики аргументированного высказывания и слушания на английском языке.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50" y="2660333"/>
            <a:ext cx="8592300" cy="2231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76150" y="661750"/>
            <a:ext cx="55917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Обсуждения как ключ к развитию и успеху
</a:t>
            </a:r>
            <a:endParaRPr lang="en-US" sz="2863" dirty="0"/>
          </a:p>
        </p:txBody>
      </p:sp>
      <p:sp>
        <p:nvSpPr>
          <p:cNvPr id="6" name="Text 1"/>
          <p:cNvSpPr txBox="1"/>
          <p:nvPr/>
        </p:nvSpPr>
        <p:spPr>
          <a:xfrm>
            <a:off x="2319025" y="1790700"/>
            <a:ext cx="45060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дискуссии в классе расширяют знания, формируют уважение к другим и стимулируют критическое мышление, укрепляя языковые и личностные компетенции подростков.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2026-05-07T04:43:49Z</dcterms:created>
  <dcterms:modified xsi:type="dcterms:W3CDTF">2026-05-07T04:43:49Z</dcterms:modified>
</cp:coreProperties>
</file>