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мирового хозяйства: центры, потоки, специализация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связаны торговлей, капиталом и технологиями?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заводов, портов и штаб-квартир зависит от ресурсов, транспорта, рынков и кадров. После Второй мировой войны особенно быстро усилились специализация стран, мировая торговля и экономическая взаимосвязь регионов.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помогает понять мировую экономику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мирового хозяйства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 обмен
</a:t>
            </a:r>
            <a:pPr algn="l" indent="0" marL="0">
              <a:lnSpc>
                <a:spcPct val="150000"/>
              </a:lnSpc>
              <a:buNone/>
            </a:pPr>
            <a:r>
              <a:rPr lang="en-US" sz="112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сельское хозяйство и добыча формируют материальную основу хозяйства, а торговля и транспорт связывают производителей и потребителей в разных странах через устойчивые потоки товаров.
</a:t>
            </a:r>
            <a:endParaRPr lang="en-US" sz="1126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растут информационные, образовательные, медицинские, туристические и деловые услуги. Именно они всё заметнее определяют качество жизни и конкурентоспособность крупных городов и государств.
</a:t>
            </a:r>
            <a:endParaRPr lang="en-US" sz="1101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управление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биржи, страхование и управленческие центры координируют движение капитала и инвестиции. Их концентрация в отдельных городах усиливает разрыв между центрами принятия решений и производственными территориями.
</a:t>
            </a:r>
            <a:endParaRPr lang="en-US" sz="1101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вклад в ВВП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основная часть внутреннего продукта создаётся в сфере услуг, тогда как во многих развивающихся государствах заметную роль по-прежнему играют сельское хозяйство и добывающие отрасли.
</a:t>
            </a:r>
            <a:endParaRPr lang="en-US" sz="11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долей регионов в мировом ВВП, 2023 год (округлено)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крупных регионов в мировом ВВП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масштаб, но и пространственную концентрацию производственной, финансовой и инновационной мощи.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экономическая сила сосредоточена в Азии, Северной Америке и Европе; доля Африки остаётся минимальной.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ядра мировой экономики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финансовые центры, высокотехнологичные компании, ведущие университеты и мощные транспортные узлы. Нью-Йорк играет роль крупнейшего узла капитала и управления.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5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три ядра формируют основную часть мировых потоков товаров, капитала, технологий и информации, задавая направление развития остальным регионам мира.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выделяется плотной сетью городов, развитой промышленностью, международной торговлей и сильными сервисными секторами. Лондон и Париж остаются важными центрами решений и влияния.
</a:t>
            </a:r>
            <a:endParaRPr lang="en-US" sz="862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pPr algn="l" indent="0" marL="0">
              <a:lnSpc>
                <a:spcPct val="15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сочетает промышленную мощь, экспортную ориентацию и быстрое развитие инноваций. Токио, Сеул и Шанхай входят в число ключевых центров мировой экономики.
</a:t>
            </a:r>
            <a:endParaRPr lang="en-US" sz="8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географическое разделение труда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регионы сосредоточиваются на выпуске тех товаров и услуг, где у них есть преимущества: ресурсы, кадры, технологии, транспортная доступность или выгодное положение на рынке.
</a:t>
            </a:r>
            <a:endParaRPr lang="en-US" sz="1039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отраслей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Аравия, Россия и страны Персидского залива ориентированы на нефть и газ, Германия — на машины и оборудование, Китай — на массовую промышленную продукцию.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стала заметным центром IT-услуг и фармацевтики, что показывает: международная специализация касается не только сырья и промышленности, но и знаний, исследований и сервиса.
</a:t>
            </a:r>
            <a:endParaRPr lang="en-US" sz="1032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разделение труда, тем теснее взаимозависимость государств: одни поставляют сырьё и комплектующие, другие — технологии, капитал и готовую продукцию.
</a:t>
            </a:r>
            <a:endParaRPr lang="en-US" sz="10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международной специализации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природные и экономические условия превращаются в участие страны в мировой торговле.
</a:t>
            </a:r>
            <a:endParaRPr lang="en-US" sz="10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868366"/>
            <a:ext cx="4063200" cy="1894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экономическая мощь регионов основана на разных сочетаниях отраслей, технологий и функций в мировой торговле.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лидеры различаются специализацией, но все они имеют высокий технологический уровень и сильную включённость в мировые рынки.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ведущих регионов мировой экономики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ведущих регионов мирового хозяйства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6" y="144045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Штаб-квартиры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Управляющие центры ТНК обычно располагаются в глобальных городах, где сосредоточены финансы, деловые услуги и доступ к международным рынкам капитала.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сети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Филиалы, заводы и сервисные подразделения распределены по разным странам, поэтому компания действует как единая сеть, охватывающая несколько континентов и рынков.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стадий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Разработка, выпуск деталей, сборка и сбыт часто размещаются в разных государствах. Это снижает издержки, но усиливает зависимость производственных территорий от решений центра.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концентрируют контроль над технологиями и капиталом в центре, а производственные функции чаще переносят на периферию, где труд и ресурсы обходятся дешевле.
</a:t>
            </a:r>
            <a:endParaRPr lang="en-US" sz="1452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в мировом хозяйстве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WTO, International Trade Statistics, 2023; значения округлены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экспортёры мира и структура их экспорта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экспортёры поставляют на мировой рынок не только готовую продукцию, но и сложные компоненты для международных цепочек производства.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страны с развитой промышленностью и технологиями; основные экспортные потоки связаны между Азией, Европой и Северной Америкой.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морские маршруты связывают производственные центры с рынками сбыта по всему миру и делают глобальную торговлю массовой и сравнительно дешёвой.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грузов по объёму перевозится морским транспортом.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UNCTAD, Review of Maritime Transport 2023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городах сосредоточены биржи, банки, страховые компании и юридические фирмы, которые обслуживают международный бизнес. Их влияние выходит далеко за пределы городской черты, потому что именно здесь формируются условия для движения капитала и крупных инвестиций.
</a:t>
            </a:r>
            <a:endParaRPr lang="en-US" sz="742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столицы мира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города притягивают штаб-квартиры транснациональных корпораций, международные организации и центры консалтинга. Отсюда координируются производственные цепочки, логистика и стратегические решения, поэтому качество связи, транспорта и деловой среды здесь особенно важно.
</a:t>
            </a:r>
            <a:endParaRPr lang="en-US" sz="742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Штаб-квартиры и управление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Лондон, Токио, Сингапур и Гонконг образуют сеть ключевых узлов мировой экономики. Между ними постоянно перемещаются финансовые потоки, деловая информация и специалисты, а это усиливает роль города как посредника между странами и рынками.
</a:t>
            </a:r>
            <a:endParaRPr lang="en-US" sz="812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узлы планеты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города: где принимаются решения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IMF, World Economic Outlook Database 2024; доли округлены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экономического развития стран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мирового хозяйства показывает, что экономическая мощь сосредоточена в немногих регионах, где соединяются капитал, технологии, кадры и крупные рынки.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индустриальная и технологическая база региона, тем заметнее его вклад в мировой продукт и тем слабее позиции периферии.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5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Европы и Северной Америки резко увеличила спрос на уголь, железную руду и цветные металлы. Сырьевые районы стали включаться в мировую торговлю и формировать первые устойчивые экспортные специализации.
</a:t>
            </a:r>
            <a:endParaRPr lang="en-US" sz="1211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превратилась в стратегический ресурс мировой экономики, а районы Персидского залива, России и Северной Америки получили особое значение. Развитие транспорта сделало добычу и вывоз сырья ещё более выгодными.
</a:t>
            </a:r>
            <a:endParaRPr lang="en-US" sz="1195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pPr algn="l" indent="0" marL="0">
              <a:lnSpc>
                <a:spcPct val="15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территории остаются зависимыми от мировых цен, но их роль меняется под влиянием новых технологий, экологических ограничений и спроса на редкие виды сырья для энергетики и высокотехнологичной промышленности.
</a:t>
            </a:r>
            <a:endParaRPr lang="en-US" sz="1211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значение сырьевых районов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65551"/>
            <a:ext cx="4063200" cy="149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различия в структуре экономики, уровне технологий и роли территорий в мировой системе.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территории определяется не только ресурсами, но и качеством институтов, технологий и включённостью в международные рынки.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географии мирового хозяйства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полупериферия и периферия мирового хозяйства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глобализация перестраивает мировое хозяйство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изменений в размещении производства, капитала и рынков под влиянием глобализации.
</a:t>
            </a:r>
            <a:endParaRPr lang="en-US" sz="10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размещения хозяйства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заводов и электростанций в агломерациях усиливает выбросы вредных веществ. В результате растёт риск смога, ухудшается качество жизни и повышается нагрузка на систему здравоохранения.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устойчивости
</a:t>
            </a:r>
            <a:pPr algn="l" indent="0" marL="0">
              <a:lnSpc>
                <a:spcPct val="150000"/>
              </a:lnSpc>
              <a:buNone/>
            </a:pPr>
            <a:r>
              <a:rPr lang="en-US" sz="112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стандарты, ресурсосбережение и «зелёная» энергетика помогают уменьшить ущерб. Такой подход делает размещение хозяйства более безопасным и соответствует идее устойчивого развития.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воду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 добывающие районы часто потребляют большие объёмы воды и сбрасывают загрязнённые стоки. Это приводит к дефициту чистой воды, деградации водоёмов и конфликтам за ресурсы.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отходов
</a:t>
            </a:r>
            <a:pPr algn="l" indent="0" marL="0">
              <a:lnSpc>
                <a:spcPct val="150000"/>
              </a:lnSpc>
              <a:buNone/>
            </a:pPr>
            <a:r>
              <a:rPr lang="en-US" sz="9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плотность производства, тем больше твёрдых отходов, шламов и отвалов. Без переработки и контроля они накапливаются рядом с городами и нарушают состояние почв и ландшафтов.
</a:t>
            </a:r>
            <a:endParaRPr lang="en-US" sz="9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интеграционные объединения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блоки борются между собой за инвестиции, рабочие места и транспортные маршруты, а значит, качество инфраструктуры и деловой среды становится решающим фактором.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объединения создают единые или согласованные правила торговли, что снижает таможенные барьеры и упрощает перемещение товаров между странами-участницами.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Свободнее движутся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объединений проще перемещаются капитал, услуги и производственные цепочки. Это помогает предприятиям выбирать наиболее выгодные площадки и расширять кооперацию.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Усиливается взаимозависимость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стран становятся теснее связаны, поэтому изменения спроса, курсов и логистики в одной стране быстрее отражаются на соседних участниках объединения.
</a:t>
            </a:r>
            <a:endParaRPr lang="en-US" sz="10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Всемирного банка и ОЭСР; шкала 1–5 носит аналитический характер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конкурентоспособности территории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решает не один фактор, а их сочетание: территория выигрывает, когда ресурсы, кадры и инфраструктура работают как единая система.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конкурентоспособны территории, где есть доступ к рынкам, квалифицированная рабочая сила, наука и устойчивые правила для бизнеса.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 — это не просто сумма стран, а пространство связей, в котором ресурсы, транспорт, технологии и рынки определяют успех территорий. Понимание этой логики помогает увидеть, почему одни регионы становятся центрами роста, а другие остаются на периферии.
</a:t>
            </a:r>
            <a:endParaRPr lang="en-US" sz="1675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хозяйство: география, которая объясняет экономику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2026-06-03T05:15:29Z</dcterms:created>
  <dcterms:modified xsi:type="dcterms:W3CDTF">2026-06-03T05:15:29Z</dcterms:modified>
</cp:coreProperties>
</file>