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рассматривать обе стороны вопроса и делать взвешенный вывод.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«за и против» на уроке английского языка: зачем оно нужно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школьное эссе, где нужно сравнить аргументы «за» и «против» одной проблемы. Такой формат учит мыслить логично, подбирать доказательства и писать связно и нейтрально.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for-and-against essay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жанра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всегда задаётся как проблема, по которой можно иметь разные мнения. Именно поэтому текст не сообщает готовый ответ, а помогает увидеть, почему вопрос вызывает обсуждение.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обычно не звучит категорично. Оно опирается на уже приведённые факты и может выражать аккуратное мнение или взвешенный итог без лишних эмоций.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 спорит резко и не пытается «победить» другую точку зрения. Он сравнивает аргументы, показывает их силу и объясняет, почему вопрос остаётся неоднозначным.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точки зрения должны получить примерно одинаковое внимание. Если одна сторона описана слишком подробно, эссе теряет жанровый баланс и выглядит как обычное рассуждение с одной позицией.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эссе по шагам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держать текст логичным и сбалансированным.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введение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темы своими словами, не копируя задание дословно. Достаточно одного-двух предложений, чтобы читатель сразу понял, о какой проблеме пойдёт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Перефразируйте тему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короткую общую мысль, связанную с жизнью школьников: телефоны на уроках, школьная форма, спорт или домашние задания. Это помогает плавно войти в тему.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общий контекст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предложение должно показать, что у вопроса есть две стороны. Так вступление настраивает на объективный разбор, а не на спор или личную оценку.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задайте нейтральность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напоминает, что в эссе важна не только позиция, но и равная глубина рассмотрения обеих сторон.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аргументов делает текст убедительным и честным; один сильный пример ценнее нескольких слабых повторов.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структуры for-and-against essay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аргументов в основном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«за»: как их отбирать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доводы, которые показывают практическую пользу: экономию времени, безопасность, комфорт или помощь в учёбе. Такой аргумент сразу объясняет, почему идея выглядит разумной.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удобство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примеры часто берутся из повседневной жизни класса: уроки, перемены, кружки, домашние задания. Знакомая ситуация делает аргумент понятнее и убедительнее.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опыт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перегружайте абзац длинным списком идей. Достаточно двух-трёх фраз и одного точного примера, который показывает, как именно работает положительная сторона вопроса.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ясный пример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довод должен отвечать на вопрос: почему эта сторона вопроса действительно сильна? Если ответ звучит ясно, аргумент подходит для основного текста.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силы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«против»: что включать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неудобства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аргументы показывают, что у идеи есть цена: дополнительные расходы, усталость, нехватка времени или неудобство. Это делает рассуждение более честным и полным.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«против» строится на логике, а не на жалобах. Спокойная формулировка звучит убедительнее и помогает сохранить нейтральный тон всего эссе.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ссылаться на реальные примеры, чем писать только общее недовольство. Конкретика показывает, как именно проблема влияет на школьную жизнь или повседневный выбор.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аргумент должен добавлять что-то своё, а не повторять уже сказанное другими словами. Если мысль не меняется, текст становится слабее и теряет чёткость.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связки для школьного эссе на английском языке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связки для сравнения и вывода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соединять части эссе и делать переходы понятными.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связок охватывает основные переходы в тексте: добавление, противопоставление, причину и итог.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Параграф с примером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абзац должен раскрывать только одну основную идею. Так читателю легче следить за ходом мысли и понимать, какой именно аргумент автор доказывает.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главной мысли нужен короткий пример, который подтверждает её на практике. Затем полезно добавить мини-вывод, чтобы абзац звучал завершённо и связно.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вывод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запоминать три части: topic sentence, example, mini-conclusion. Такой каркас помогает не сбиться и делает абзац понятным даже в коротком школьном эссе.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абзаца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частотных слова — may, can, often, sometimes — смягчают оценку и делают аргументы более взвешенными в for-and-against essay.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презентации: may, can, often, sometimes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модальных слова помогают звучать осторожнее и объективнее.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эссе шаг за шагом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подготовки for-and-against essay для 7 класса: от вопроса темы к выводу.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Дословное повторение задания во введении делает текст беднее и короче по смыслу. Лучше переформулировать вопрос своими словами и сразу показать нейтральный, рабочий тон.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длинное введение или один перегруженный абзац нарушают баланс работы. Для школьного эссе важно распределять мысли равномерно и сохранять понятную структуру.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не должно добавлять новую мысль или спорить с основной частью. Оно кратко подводит итог, чтобы читатель видел завершённый и связный ответ.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фразы без примеров звучат убедительно только на первый взгляд. В хорошем эссе каждый аргумент подкрепляется конкретной ситуацией из школы или повседневной жизни.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идей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«за» и «против» оказываются в одном абзаце, логика рассуждения теряется. Каждая часть должна раскрывать только одну сторону вопроса и опираться на свой пример.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частоту ошибок, но и то, что многие из них связаны с организацией текста, а не с нехваткой идей.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логика и связность: именно они чаще всего мешают сделать черновик убедительным.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распределение типичных ошибок для наглядности
</a:t>
            </a:r>
            <a:endParaRPr lang="en-US" sz="1109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проблемы в черновике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вывод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Суммируйте обе стороны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коротко напомните, какие доводы были приведены «за» и «против». Достаточно одной-двух фраз без подробного пересказа, чтобы читатель увидел баланс.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итог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дайте обоснованное мнение или осторожный вывод, который опирается на аргументы из основной части. Важно, чтобы решение выглядело логичным, а не случайным.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добавляйте новое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заключении не стоит вводить свежие идеи, примеры или спорные детали. Чем спокойнее и короче финал, тем яснее воспринимается всё эссе в 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тренировки for-and-against essay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темы: should school uniforms be compulsory?
</a:t>
            </a:r>
            <a:endParaRPr lang="en-US" sz="3113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одной и той же школьной темы могут быть убедительные аргументы с обеих сторон.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обеих сторон выглядят разумно, поэтому в таком эссе важно не выбирать эмоции, а сравнивать доказательства.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полезных выражений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расширения мысли подойдут furthermore, in addition и also. Эти слова помогают добавить новый аргумент без повторения одной и той же конструкции.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ideas differ, используйте on the one hand, on the other hand, however и although. Они показывают переход к другой точке зрения и делают сравнение ясным.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because, so и therefore помогают объяснять, почему аргумент важен, и показывать его следствие. Так текст становится логичным и последовательным.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результат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завершении удобно использовать in conclusion, to sum up и as a result. Эти выражения помогают закрыть тему спокойно и без лишних повторов.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текста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самопроверки before submitting a for-and-against essay in class.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эссе сильным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эссе легко читать, когда у него есть понятное введение, отдельные абзацы для двух точек зрения и аккуратный вывод. Порядок помогает не терять основную мысль.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 и сдержанный тон делают эссе более взрослым и точным. Такой текст убеждает не эмоциями, а ясностью, логикой и хорошо подобранными словами.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стиль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становятся убедительнее, если рядом есть простой пример из школьной жизни. Один точный случай работает лучше, чем несколько общих и слабых фраз.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должны быть представлены серьёзно и почти одинаково подробно. Тогда текст выглядит справедливым, а читатель понимает, что автор рассмотрел вопрос с разных сторон.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аргументов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for-and-against essay показывает обе стороны вопроса, выстраивает их в понятный порядок и завершает рассуждение спокойным, обоснованным выводом. Это делает текст ясным и убедительным.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эссе «за и против»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2026-05-30T20:33:21Z</dcterms:created>
  <dcterms:modified xsi:type="dcterms:W3CDTF">2026-05-30T20:33:21Z</dcterms:modified>
</cp:coreProperties>
</file>