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в пространстве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описывать точки и фигуры в трёхмерном мире с помощью x, y и z.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система координат в пространстве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точку задают двумя числами, а в пространстве — тремя. Прямоугольная система помогает однозначно описывать положение объектов. Координаты применяются в геометрии, физике, черчении, информатике и навигации. В пространстве выделяют плоскости xOy, xOz, yOz — они делят его на восемь октантов.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 и начало отсчёта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трёхмерной модели рассматривают оси OX, OY и OZ, которые пересекаются в одной точке O — начале координат. Такая организация делает описание пространства наглядным и строгим одновременно.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попарно перпендикулярны, поэтому система называется прямоугольной. Обычно OX располагают горизонтально, OY — вертикально, а OZ направляют перпендикулярно плоскости рисунка.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каждой оси выбирают одинаковую единицу измерения, чтобы длины в пространстве не «искажались» разными масштабами. Это важно для корректных сравнений и вычислений.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M в пространстве задаётся тройкой чисел M(x; y; z): x — абсцисса, y — ордината, z — аппликата. Координаты отражают положение точки относительно каждой из осей.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в пространстве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точки на оси и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координаты как результат трёх взаимно перпендикулярных проекций на оси. На схеме задают саму точку M, проводят проекции на оси и соединяют их пунктирными линиями с координатными плоскостями.
</a:t>
            </a:r>
            <a:endParaRPr lang="en-US" sz="8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648" y="2089700"/>
            <a:ext cx="4201505" cy="1971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Октант определяется тем, по какую сторону от трёх координатных плоскостей находится точка. Поэтому каждому октанту соответствует свой набор знаков x, y и z.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 восьми октантах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меняет «сторону» хотя бы относительно одной плоскости, меняется и соответствующий знак координаты; значит, набор знаков однозначно указывает октант.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геометрическая традиция: классификация октантов по знакам относительно плоскостей xOy, xOz, yOz.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трёх плоскостей «отвечает» за одну координату: снимая перпендикуляр, вы фиксируете только z, только y или только x.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плоскости и проекции точки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 пространстве нельзя описать одной проекцией: нужны все три проекции, чтобы одновременно определить x, y и z.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определения координат и смысла перпендикулярных проекций на координатные плоскости.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 пространстве обобщает теорему Пифагора: разности x, y и z работают как три «перпендикулярные стороны».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формула пространственной метрики для прямоугольной системы координат.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расстояния три компоненты разности координат складываются в квадрат, а затем извлекается корень.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середины отрезка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A(x1; y1; z1) и B(x2; y2; z2) — концы отрезка, то середина C имеет координаты ((x1+x2)/2; (y1+y2)/2; (z1+z2)/2).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координата середины — это среднее арифметическое соответствующих координат концов. Поэтому координатные оси «разделяют» задачу на три независимые одномерные части.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 при делении отрезка пополам, поиске центра симметрии и построении фигур, где середина играет роль ключевой точки.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задаётся точка по координатам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точки в прямоугольной системе координат: вдоль OX, затем параллельно OY, затем параллельно OZ.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координатных плоскостей и осей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плоскости xOy меняет знак z: координаты (x; y; z) переходят в (x; y; -z). Относительно плоскости xOz меняется знак y, а относительно yOz — знак x.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симметрия проводится относительно оси, то одна координата остаётся прежней, а две другие меняют знаки в зависимости от направления отражения и выбранной оси симметрии.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эти правила, можно быстро получать координаты симметричных точек и строить зеркальные фигуры в пространстве без лишних построений и ошибок масштаба.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такого параллелепипеда по каждой оси фиксированы две координаты: минимум и максимум, а у вершин меняется только комбинация знаков.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 его вершины в координатах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вершин получается системно: достаточно задать по трём осям расстояния до граней, а затем перебрать сочетания знаков координат.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координатный метод и примеры с прямоугольными параллелепипедами (материалы учебника, без внешних данных).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«приземляются» координаты: моделирование и физика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3D-графика: координаты вместо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координаты задают положение объектов и точек обзора камеры. По ним вычисляются видимые ракурсы, направления света и то, как объект «стоит» в сцене. Без системы координат сложные сцены пришлось бы описывать описательно и неточно.
</a:t>
            </a:r>
            <a:endParaRPr lang="en-US" sz="85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Механика: путь, скорость, перемещение как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координаты превращают наблюдения движения в расчёт. По изменению координат во времени находят траекторию, перемещение и скорость, а также анализируют характер движения в пространстве. Система осей позволяет сравнивать эксперименты в едином «языке измерений».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Навигация: точка на карте и маршрут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координаты связывают реальную местность с математической моделью. По координатам определяют текущее положение и строят маршрут, рассчитывая перемещения между точками. Даже привычные навигационные сервисы опираются на принцип: «точка определяется тремя числами».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определяется тремя координатными слагаемыми, каждое отвечает расстоянию от проекции точки до соответствующей координаты центра.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уравнение сферы в прямоугольной системе координат (без внешних статистических данных).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координаты одновременно входят в уравнение, поэтому сфера «собирается» в пространстве как единое целое.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в пространстве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Параметрическое задание удобно тем, что прямую рассматривают как «набор точек» при изменении параметра t. Координаты x, y, z выражаются одинаково параметром и не требуют отдельного построения.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 вектор прямой составляют числа a, b, c. Он показывает, в какую сторону «смотрит» прямая: при увеличении t точка смещается вдоль этого направления в пространстве.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коэффициентов a, b или c равен нулю, соответствующая координата не меняется. Тогда прямая параллельна той координатной плоскости, где «постоянной» координате соответствует ось перпендикулярная плоскости.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t меняется от любого значения, поэтому прямая получается сразу целиком, без перечисления точек по одной. Это упрощает геометрические задачи и моделирование движения по заданному направлению.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числа условий объект становится «жёстче»: остаётся меньше вариантов, и положение определяется точнее.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 по числу условий задания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различие: точка и прямая задаются большим количеством связей, а плоскость и сфера — одним уравнением.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школьным формулам: координаты точки, параметрические уравнения прямой, уравнение плоскости и сферы (учебные материалы, без внешней статистики).
</a:t>
            </a:r>
            <a:endParaRPr lang="en-US" sz="6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известные данные связываются с вычисляемой величиной: координаты, расстояние, середина, уравнения сферы и прямой.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пространственных координат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логика повторяется: координаты дают числовые уравнения, а геометрические вопросы решаются вычислениями и проверкой корректности результата.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формулы расстояния, середины отрезка, уравнение сферы и параметрическое задание прямой (по стандартной методике).
</a:t>
            </a:r>
            <a:endParaRPr lang="en-US" sz="5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типовой задачи по координатам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школьные задачи: расстояние, середина, уравнения сферы и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оси OX, OY, OZ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точки переносят на схеме по неверной оси. В результате меняются нужные знаки и направление координатных плоскостей, а правильная формула даёт неверный численный итог.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часто определяют «по глазомеру». Если точка по другую сторону координатной плоскости, знак должен измениться. Лучше сопоставлять её положение с плоскостями xOy, xOz и yOz.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координатные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путают xOy, xOz и yOz, «снимают» не ту координату на проекцию. Это сбивает и уравнения симметрии, и логику вычисления расстояния и середины отрезка.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 корнем и квадратами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расстояния легко ошибиться на этапе возведения в квадрат или извлечения корня. Также важно помнить: расстояние — величина неотрицательная, поэтому знак после корня не должен «появляться» ошибочно.
</a:t>
            </a:r>
            <a:endParaRPr lang="en-US" sz="8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как координаты работают в реальном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модели: положение деталей задаётся 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Проектируя конструкцию, инженеры задают положение элементов в системе координат, чтобы точно стыковать размеры и связи. Координаты помогают рассчитывать перемещения и проверять геометрию ещё до изготовления. В результате ошибки сборки сокращаются, а изменения в проекте вносятся системно.
</a:t>
            </a:r>
            <a:endParaRPr lang="en-US" sz="71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виртуальные макеты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архитектурных программах координаты определяют расположение стен, окон, перекрытий и траекторий обзора. Благодаря этому здания можно анализировать с разных точек и моделировать освещение. Координатный подход делает виртуальный макет проверяемым, а не просто «картинкой».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Роботы: движение как управляемая траектория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 координаты связывают сенсоры и исполнительные механизмы. Робот планирует путь, сравнивая требуемое положение с текущим, и корректирует движение по координатам. Такой контроль превращает сложную среду в измеряемую задачу, где решения выражаются вычислениями.
</a:t>
            </a:r>
            <a:endParaRPr lang="en-US" sz="74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связывают пространство и вычисления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в пространстве однозначно задаёт точки тремя числами, а фигуры — уравнениями. Это позволяет находить расстояния, середины, симметрии, прямые и сферы точными вычислениями.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2026-05-13T10:30:44Z</dcterms:created>
  <dcterms:modified xsi:type="dcterms:W3CDTF">2026-05-13T10:30:44Z</dcterms:modified>
</cp:coreProperties>
</file>