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трагедия в литературе о Гражданской войне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эпохи и личная драма в одном художественном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1917–1922 годов разрушили прежний уклад жизни и стали испытанием для всей страны. Писатели увидели в войне не только борьбу армий, но и нравственный кризис семьи, личности и общества.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история и литература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изображение охватывает большой исторический отрезок, соединяя разные судьбы, социальные группы и этапы событий в единую картину 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сцены, хроника перемещений, смена фронтов и станиц позволяют показать народ как активную историческую силу, а не только фон происходящего.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делает заметной логику эпохи: отдельный герой оказывается включён в широкий поток истории, который сильнее его личной воли.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как форма изображения исторической эпохи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рождается там, где герой стремится сохранить честь и человечность, но сталкивается с неотвратимостью исторического слома и насилия.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как художественный принцип изображения войны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трагедии придают утраты: гибель близких, разрушение семьи, распад дома и невозможность вернуться к прежней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героя становится не менее важным, чем внешние события: сомнение, вина и душевная усталость раскрывают цену войны.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переводит частную историю в общенациональную: личная боль показывает, как история ломает не только судьбы, но и нравственные основания мира.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эпоса и трагедии в литературе о Гражданской войне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художественных начал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трагедия не исключают друг друга: вместе они создают объёмный образ эпохи, где исторический масштаб соединён с человеческой болью.
</a:t>
            </a:r>
            <a:endParaRPr lang="en-US" sz="1143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2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о Гражданской войне в русской литературе
</a:t>
            </a:r>
            <a:endParaRPr lang="en-US" sz="832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уходящая в пустоту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дорога в литературе о Гражданской войне часто ведёт через холодные степи, станции и разорённые хутора. На ней слышны гул эшелонов, стук копыт и тревожная тишина покинутых пространств, где чувствуется дыхание бедствия.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которого больше нет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дом и опустевшая деревня становятся знаком утраты устойчивого мира. Через пыль, дым, пустые дворы и оборванный быт писатели передают ощущение, что война вторгается в самую основу человеческого существования.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между враждующими лагерями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этих произведениях показана как пространство раскола: одни и те же поля, хутора и улицы оказываются разделены ненавистью и страхом. Беженцы, холод и кровь усиливают ощущение исторической катастрофы.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огне Гражданской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герой и народная масса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действующее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Гражданской войне показывает не одиночного героя, а целое сообщество. Казачество, крестьяне, красноармейцы и офицеры вместе формируют многоголосую историческую картину.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персонажей, их интонации и споры раскрывают конфликт эпохи лучше любой декларации. Массовая сцена делает слышимыми разные взгляды, страхи и надежды.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входит в быт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решения меняют повседневную жизнь: распорядок, работу, семейные отношения и привычные нормы. Через быт особенно заметно, как война захватывает всё общество.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герой важен тем, что показывает не только движение истории, но и общую ответственность людей. Каждый участник событий вынужден выбирать, что считать правдой и справедливостью.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трагедия войны связана прежде всего с разрушением близких связей и моральных ориентиров.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мотивы раскола и выбора: именно они превращают исторический конфликт в личную катастрофу.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произведений о Гражданской войне в русской литературе
</a:t>
            </a:r>
            <a:endParaRPr lang="en-US" sz="85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трагедии в произведениях о Гражданской войне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судьбу донского казачества на фоне войны, революции и междоусобицы, поэтому воспринимается как широкое историческое полотно с множеством социальных и семейных линий.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раскрываются через повседневную жизнь станицы, традиции, труд, любовь и распад привычного уклада, что усиливает эпический масштаб произведения.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сила романа состоит в том, что судьба Григория Мелехова и его близких неотделима от катастрофы эпохи: личное счастье оказывается подчинено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М. А. Шолохова как эпопея и трагедия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разлома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входит в эпоху, где прежние казачьи нормы уже не дают твёрдой опоры. Он пытается удержать личную правду, но вокруг быстро растёт противостояние.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Вынужденный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заставляет его переходить от одной стороны к другой, и каждый шаг усиливает внутренний конфликт. Решения продиктованы не уверенностью, а историческим давлением и личной растерянностью.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пути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близких, разрушение дома и одиночество показывают цену его поиска. Григорий остаётся человеком, который стремился к правде, но не обрёл устойчивого нравственного основания.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Мелехов: трагедия исторического выбора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пространство исторической драмы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модель разрушенного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круг Мелеховых отражает распад привычного уклада, когда дом перестает быть защитой. Война проникает в быт, превращая родственные связи в источник боли и взаимного отчуждения.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рода и 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отношения родителей, супругов и детей писатель показывает, как исторический разлом затрагивает самое близкое человеку. Семья становится местом, где особенно ясно видна цена гражданской вражды.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Гражданской войны важен как историческая рамка, в которой братская вражда стала нормой для многих сюжетов литературы.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гражданский конфликт в России приобрёл масштабы, при которых насилие стало частью повседневности и разрушило привычные моральные ориентиры.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период Гражданской войны в России, 1917–1922 годы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истории к личной трагедии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художественного изображения Гражданской войны в литературе 1920–1930-х годов.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«Разгроме» А. А. Фадеева внимание сосредоточено на дисциплине, ответственности командира и нравственной цене решения, принятого ради спасения отряда.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«Конармии» И. Э. Бабеля война показана через жестокие эпизоды, психологическое потрясение и крушение прежних представлений о героизме и культуре.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не идеализируют историческую ситуацию: они показывают, как война испытывает человека на прочность и обнажает пределы его убеждений.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произведений помогает увидеть, что одна эпоха может быть раскрыта через разные художественные акценты: долг, насилие, сомнение и уязвимость.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произведения о Гражданской войне в школьной программе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степень художественной ценности, а преобладающий смысловой центр каждого текста. Это помогает точнее сопоставлять разные способы изображения одной эпохи.
</a:t>
            </a:r>
            <a:endParaRPr lang="en-US" sz="1158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акцентов подтверждает: Гражданская война в литературе осмысляется и как исторический масштаб, и как частная человеческая катастрофа.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по тематическим доминантам произведений
</a:t>
            </a:r>
            <a:endParaRPr lang="en-US" sz="89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акцентов в произведениях о войне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детали и хронотоп войны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казачьи говоры делают персонажей узнаваемыми, передают среду и усиливают ощущение подлинности происходящего.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станции, переправы и ночные остановки связывают эпизоды в единый исторический поток, где человек постоянно находится в пути.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тьма, движение и неподвижность, жизнь и запустение помогают показать войну как состояние сломанного мира.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Эшелоны, ожидание, внезапные переходы и разрывы во времени создают хронотоп нестабильности, в котором судьба меняется без предупреждения.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показывает, как каждый образ выражает свой способ существования в эпоху Гражданской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раскрывает не только события войны, но и разные моральные реакции на исторический слом.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историко-нравственные функции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напоминают, что за любым политическим конфликтом стоят реальные человеческие судьбы. Читатель видит, как быстро идеологические разногласия превращаются в личную трагедию.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этой темы учит различать цену насилия, ответственности и равнодушия. Для старшеклассника это важный опыт размышления о выборе, который меняет не только героя, но и окружающих.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Гражданской войне помогают понять, почему память о прошлом нужна не ради дат, а ради нравственных выводов. Они предупреждают о хрупкости доверия, семьи и внутренней целостности.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о Гражданской войне остаются актуальными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художественный образ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фотографии, портреты бойцов и изображения разрушенных хуторов помогают увидеть материальные следы эпохи. Они создают документальный фон, на котором литература раскрывает эмоциональную правду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не повторяет факт буквально, а обобщает его и делает нравственно значимым. Поэтому литературное осмысление Гражданской войны сохраняет память о конкретной боли и цене перемен.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изображение раскрывает масштаб Гражданской войны, а трагическое — её цену для личности и семьи. Вместе они дают целостное понимание эпохи как испытания памяти, выбора и нравственной ответственности.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трагедия: два взгляда на историю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2026-05-23T15:08:42Z</dcterms:created>
  <dcterms:modified xsi:type="dcterms:W3CDTF">2026-05-23T15:08:42Z</dcterms:modified>
</cp:coreProperties>
</file>