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проводят время вместе дома, в школе и на улице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2. Spending time together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показывает, как шестиклассники общаются с друзьями и семьёй: играют, гуляют, занимаются спортом, едят вместе, делают уроки и переписываются. Здесь пригодятся слова о досуге, встречах и свободном времени.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Unit 2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spending time together matters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людям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проводят время вместе, они лучше узнают привычки, интересы и настроение друг друга. Это помогает строить доверие и сохранять тёплые отношения дома, в классе и среди друзей.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выражения вроде Let’s… и Do you want to…? учат предлагать идею, соглашаться или вежливо отказываться. Такие фразы полезны в повседневном общении и звучат естественно.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шестиклассников тема особенно понятна, потому что она связана с обычными ситуациями: после уроков, на выходных, во время праздников и на каникулах. Это реальные разговоры, которые легко представить.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часто встречаются слова family, friends, together, free time и invitation. Они помогают говорить о близких людях, совместных делах и простых предложениях провести время вместе.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time at home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6138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часто собирается за столом вечером, чтобы поужинать и поговорить о прошедшем дне. Это спокойное время помогает всем быть рядом и делиться новостями без спешки.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137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ужин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8896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можно играть в настольные игры, смотреть фильм или просто разговаривать в гостиной. Такие занятия не требуют особой подготовки, но создают ощущение уюта и совместности.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28895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отдых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51654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приготовление еды учит помогать друг другу и работать как команда. Даже простое действие, например накрыть на стол или помыть овощи, делает домашние дела общими.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51653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Готовка вместе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74412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дома вместе делают домашнее задание или проверяют тетради. Это удобно, потому что старшие могут подсказать, а младшие — задать вопрос и сразу получить поддержку.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74411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после школы
</a:t>
            </a:r>
            <a:endParaRPr lang="en-US" sz="1200" dirty="0"/>
          </a:p>
        </p:txBody>
      </p:sp>
      <p:sp>
        <p:nvSpPr>
          <p:cNvPr id="16" name="Text 10"/>
          <p:cNvSpPr txBox="1"/>
          <p:nvPr/>
        </p:nvSpPr>
        <p:spPr>
          <a:xfrm>
            <a:off x="97170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разговор после школы важен: он помогает узнать, как прошёл день, и показать внимание. Домашнее общение не требует особого случая, но сильно укрепляет отношения.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97169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каждый день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ученики выбирают и активные, и спокойные формы общения. Онлайн и личные встречи дополняют друг друга.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популярными выглядят прогулки и общение онлайн, а клубы выбирают реже. Это говорит о балансе между движением, разговором и учёбой.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учебной презентации.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students spend time together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0738" y="1631725"/>
            <a:ext cx="20212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54750"/>
            <a:ext cx="316800" cy="31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3706155"/>
            <a:ext cx="316800" cy="253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0313" y="4690900"/>
            <a:ext cx="282975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13925"/>
            <a:ext cx="316800" cy="31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Activities friends usually choose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часто встречаются, чтобы пройтись после школы или в выходные. Во время прогулки легко говорить о новостях, планах и том, что произошло за день.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игры, футбол или катание на площадке помогают двигаться и работать вместе. Такие занятия особенно нравятся, когда хочется не только общаться, но и активно отдыхать.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и переписка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обсуждают музыку, видео, школьные события и свои интересы. Простые разговоры поддерживают дружбу, а короткие сообщения помогают быстро оставаться на связи.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подготовка домашнего задания экономит время и делает сложные задания понятнее. Один может объяснить правило, а другой — проверить ответ и добавить свою идею.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Кафе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друзья идут в кафе, на спортивную площадку или просто садятся вместе отдохнуть. Такие встречи подходят для спокойного разговора и приятного совместного времени.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make plans together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договорённости о встрече в обычной бытовой ситуации.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разговорной практики.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phrases for invitations and replies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вежливые фразы помогают приглашать, принимать предложение, отказываться без грубости и предлагать другое время.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тема может звучать дружелюбно в разных ситуациях, если фразы короткие, ясные и вежливые.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ребята встречаются в парке, чтобы пройтись по аллеям и поговорить о прошедшем дне. Кто-то берёт самокат, кто-то просто идёт рядом. Спокойная прогулка помогает отдохнуть и не спешить.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после уроков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площадке легко собрать команду для футбола или другой активной игры. Движение, смех и общая цель делают встречу живой и яркой. Такие игры особенно нравятся, когда погода тёплая и день длинный.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на площадке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выходной день друзья могут устроить небольшой пикник: взять напитки, фрукты и сидеть на траве. Разговоры, игры и общий перекус создают простую, но очень приятную атмосферу.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Пикник на выходных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Outdoor activities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Online communication with friends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729500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Video calls помогают видеть друга и слышать его голос, даже если вы находитесь далеко. Такой разговор ближе всего к живой встрече и удобен для длинных сообщений.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29500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Видеообщение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9715250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пересылать личные данные, грубить или писать слишком резко. Если сообщение короткое и дружелюбное, общение остаётся приятным и безопасным для всех участников.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9715250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 сети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7468812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онлайн-игры тоже могут быть способом общения, если участники соблюдают правила и не мешают друг другу. Главное — играть спокойно и уважать время других людей.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7468812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Онлайн-игры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5222375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Voice messages удобны, если нет времени на длинный набор текста. Они передают интонацию лучше, чем обычная переписка, но всё равно требуют вежливого и понятного тона.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222375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Голосовые сообщения
</a:t>
            </a:r>
            <a:endParaRPr lang="en-US" sz="1300" dirty="0"/>
          </a:p>
        </p:txBody>
      </p:sp>
      <p:sp>
        <p:nvSpPr>
          <p:cNvPr id="18" name="Text 10"/>
          <p:cNvSpPr txBox="1"/>
          <p:nvPr/>
        </p:nvSpPr>
        <p:spPr>
          <a:xfrm>
            <a:off x="2975938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Чаты подходят для быстрых вопросов и ответов: когда встретиться, что задали на дом, кто идёт на прогулку. Важно писать ясно и без лишних слов.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2975938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чаты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формат общения удобен по-своему: для эмоций, скорости ответа или короткого сообщения. Выбор зависит от цели разговора и ситуации.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живому общению — встреча и видеосвязь; для быстрых сообщений и срочных вопросов лучше подходят чат и звонок.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шкала для сравнения способов общения; иллюстративные данные для презентации.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Different ways to stay in touch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interests build friendship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интересы дают друзьям темы для разговора и помогают быстрее начать общение. Когда людям нравится музыка, фильмы или игры, им проще чувствовать себя уверенно вместе.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растёт в общении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люди обсуждают свои интересы, тем легче им понимать друг друга. Искренний разговор и уважение к чужому выбору делают дружбу спокойной и надёжной.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Необязательно быть одинаковыми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друзья не обязаны любить всё одно и то же. Разные вкусы тоже интересны: они расширяют кругозор и помогают узнавать новое без споров и давления.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превращают дружбу в действие: можно играть, читать, смотреть фильмы или заниматься творчеством. Такие занятия создают поводы встречаться и делать что-то вместе регулярно.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решить спор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спокойного обсуждения и выбора общего решения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7569" y="2440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31094" y="2462715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18156" y="2462715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хорошего общения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511450" y="5253200"/>
            <a:ext cx="51792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мнения не совпадают, лучше говорить ровно и без резких слов. Спокойный тон помогает сохранить уважение и продолжить разговор без лишнего напряжения.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1166275" y="4573225"/>
            <a:ext cx="4524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могут думать по-разному, и это нормально. Вежливое несогласие учит принимать чужую точку зрения и искать решение, которое подходит всем участникам общения.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мнению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4380875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общение начинается с внимания к словам другого человека. Если слушать не перебивая, легче понять мысль, задать уточняющий вопрос и избежать лишнего спора.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5035700" y="2297100"/>
            <a:ext cx="2715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endParaRPr lang="en-US" sz="1500" dirty="0"/>
          </a:p>
        </p:txBody>
      </p:sp>
      <p:sp>
        <p:nvSpPr>
          <p:cNvPr id="21" name="Text 8"/>
          <p:cNvSpPr txBox="1"/>
          <p:nvPr/>
        </p:nvSpPr>
        <p:spPr>
          <a:xfrm>
            <a:off x="8324400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говорить по очереди и не перекрывать чужую речь. Такой порядок помогает каждому высказаться, а разговор делает понятным и спокойным для всех участников.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8979225" y="2297100"/>
            <a:ext cx="2729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Очередность реплик
</a:t>
            </a:r>
            <a:endParaRPr lang="en-US" sz="1500" dirty="0"/>
          </a:p>
        </p:txBody>
      </p:sp>
      <p:sp>
        <p:nvSpPr>
          <p:cNvPr id="23" name="Text 10"/>
          <p:cNvSpPr txBox="1"/>
          <p:nvPr/>
        </p:nvSpPr>
        <p:spPr>
          <a:xfrm>
            <a:off x="511450" y="2990875"/>
            <a:ext cx="32388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please, thank you, excuse me и I’m sorry помогают начать разговор спокойно и доброжелательно. Они показывают уважение к собеседнику дома, в школе и в сети.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1166275" y="2297100"/>
            <a:ext cx="25839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диалогов по теме общения и досуга.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поддерживают разговор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 помогают начать диалог, узнать интересы собеседника и найти тему для совместных планов.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вопросы лучше коротких ответов: они помогают продолжать беседу и легче переходить к общим интересам.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750" y="1235525"/>
            <a:ext cx="3678750" cy="3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2812" y="1235525"/>
            <a:ext cx="3678750" cy="324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2874" y="1235525"/>
            <a:ext cx="3678750" cy="324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стоит торт, рядом лежат подарки, а в комнате слышны поздравления. Такой день запоминается не только угощением, но и тем, что вся семья собирается вместе и делится радостью.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 в кругу семьи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Украшенная ёлка, гирлянды и небольшие сувениры создают праздничное настроение. Когда ученики готовят поздравления, поют песни или играют в игры, праздник становится общим воспоминанием для всего класса.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Новогодний вечер в классе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самое важное событие происходит без шума и подарков. Семейный ужин, беседа за столом и привычные блюда помогают почувствовать тепло дома и связь между поколениями.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семейного ужина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традиции вместе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встреча редко получается случайно: её легче организовать, если заранее обсудить место, время и занятие для всех участников.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подготовка и чем больше участия у всех, тем выше шанс, что встреча пройдёт спокойно и интересно.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факторов успешного совместного дела; иллюстративная оценка для презентации.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a meeting successful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личной безопасности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24925" y="1372261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брать без спроса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1524925" y="1685711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вещи нельзя брать без разрешения, даже если это кажется мелочью. Уважение к чужому пространству и предметам помогает избежать неловкости и ссор.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1524925" y="2376180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на фото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1524925" y="268963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 публиковать снимок, нужно спросить разрешение у тех, кто на нём изображён. Это простое правило защищает личные границы и доверие.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1524925" y="3380099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навязывать участие
</a:t>
            </a:r>
            <a:endParaRPr lang="en-US" sz="1400" dirty="0"/>
          </a:p>
        </p:txBody>
      </p:sp>
      <p:sp>
        <p:nvSpPr>
          <p:cNvPr id="20" name="Text 7"/>
          <p:cNvSpPr txBox="1"/>
          <p:nvPr/>
        </p:nvSpPr>
        <p:spPr>
          <a:xfrm>
            <a:off x="1524925" y="3693549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человеку неудобно играть, идти куда-то или выполнять задание, его не стоит уговаривать слишком настойчиво. У каждого есть право отказаться спокойно и без объяснений.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524925" y="4384019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Сообщать взрослым
</a:t>
            </a:r>
            <a:endParaRPr lang="en-US" sz="1400" dirty="0"/>
          </a:p>
        </p:txBody>
      </p:sp>
      <p:sp>
        <p:nvSpPr>
          <p:cNvPr id="22" name="Text 9"/>
          <p:cNvSpPr txBox="1"/>
          <p:nvPr/>
        </p:nvSpPr>
        <p:spPr>
          <a:xfrm>
            <a:off x="1524925" y="4697469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встречей вне дома важно сказать взрослым, где она будет и с кем ребёнок идёт. Так близкие знают планы и могут связаться при необходимости.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1524925" y="5387938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Держаться правил места
</a:t>
            </a:r>
            <a:endParaRPr lang="en-US" sz="1400" dirty="0"/>
          </a:p>
        </p:txBody>
      </p:sp>
      <p:sp>
        <p:nvSpPr>
          <p:cNvPr id="24" name="Text 11"/>
          <p:cNvSpPr txBox="1"/>
          <p:nvPr/>
        </p:nvSpPr>
        <p:spPr>
          <a:xfrm>
            <a:off x="1524925" y="5701388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парке, торговом центре или на празднике нужно помнить о порядке, времени и безопасном поведении. Это помогает чувствовать себя уверенно и не мешать другим.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действия каждый день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прогулка или несколько минут разговора помогают переключиться после уроков и спокойно провести время с другом или родственником.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дома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 ужином, совместная игра или разговор за столом делают обычный вечер более тёплым и помогают почувствовать участие друг в друге.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близкими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бабушке и дедушке или короткое сообщение другу поддерживают контакт, даже если встретиться лично не получается.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
</a:t>
            </a:r>
            <a:pPr algn="l" indent="0" marL="0">
              <a:lnSpc>
                <a:spcPct val="115000"/>
              </a:lnSpc>
              <a:buNone/>
            </a:pPr>
            <a:r>
              <a:rPr lang="en-US" sz="69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6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добрых слов, обсуждение прошедшего дня или планов на завтра закрепляют привычку быть внимательным к близким каждый день.
</a:t>
            </a:r>
            <a:endParaRPr lang="en-US" sz="1695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 показывает, как простые слова и вежливые фразы помогают людям проводить время вместе дома, в школе, на улице и онлайн, сохраняя дружбу и взаимное уважение.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2. Главные идеи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2026-05-30T15:37:51Z</dcterms:created>
  <dcterms:modified xsi:type="dcterms:W3CDTF">2026-05-30T15:37:51Z</dcterms:modified>
</cp:coreProperties>
</file>