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русской жизни, таланта и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и Россия второй половины XIX века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писал в эпоху перемен: после отмены крепостного права, роста городов и острых споров о будущем страны. Его проза показала судьбы обычных людей без прикрас и назидательности.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Орловское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родился в 1831 году в Орловской губернии, в семье мелкого чиновника. Он рано увидел уездный быт, где рядом существовали город, деревня и ярмарка.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запомнились надолго. Позже они превратились в точные бытовые детали, живую речь героев и яркие народные характеры в его книгах.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Н. С. Лескова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С. Лескова: «Леди Макбет Мценского уезда» (1865), «Соборяне» (1872), «Очарованный странник» (1873), «Левша» (1881).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произведения писателя и их основные 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тексты Лескова показывают разные стороны его интереса: от человеческой страсти до народного мастерства и духовных поисков.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Начинал Лесков в печати: писал статьи, заметки и очерки. Журналистская работа научила его внимательно смотреть на события и замечать то, что другие легко пропускают.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слышал живую речь людей разных сословий. Поэтому его герои говорят естественно, а сцены в произведениях выглядят убедительно и подробно.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наблюдения помог писателю показывать жизнь без украшений. В его текстах важны конкретные детали: жест, слово, предмет, привычка и повседневный труд.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как журналист и наблюдатель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Лесков получил в зрелые годы, когда создал свои самые читаемые повести и рассказы.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творческого пути Лескова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творчества приходится на 1870–1880-е годы: именно тогда появились самые известные произведения писателя.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публикаций Н. С. Лескова по десятилетиям.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писательский путь Лескова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и творческого становления писателя по его биографии.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и живые наблюдения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много ездил по стране и видел не только большие города, но и сёла, ярмарки, монастыри, мастерские и почтовые дороги. Каждый путь давал ему новые подробности для прозы.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 купцов, крестьян, чиновников, священников и мастеровых людей. Поэтому в его книгах так точно переданы одежда, работа, привычки, разговоры и повседневная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Лескова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часто ставит героя перед выбором между выгодой и честным поступком. Важнее всего оказывается не успех, а чувство правды.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уважает мастеровых людей и показывает ценность умения, терпения и ответственности. Человек труда у него достоин внимания и уважения.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вера связана не только с обрядами, но и с внутренней честностью. Герои ищут опору в трудные минуты жизни.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Лескова попадают в сложные обстоятельства, где проверяются характер и совесть. Именно в испытаниях раскрывается их настоящая сила.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человек у Лескова может быть сильным и благородным. Писатель подчёркивает, что внутреннее достоинство важнее внешнего положения.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Лескова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языковыми особенностями произведений Н. С. Лескова.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язык и манера Лескова отличаются от других писателей XIX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манера, живой разговорный язык и ирония делают прозу Лескова узнаваемой и очень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творческая активность пришлась на 1870-е годы, когда Лесков создал несколько своих самых узнаваемых произведений.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Н. С. Лескова по годам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именно зрелый период дал писателю главные тексты, определившие его литературную славу.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публикации произведений Н. С. Лескова: 1865, 1872, 1873, 1881, 1883.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«Левша»: народный талант и горькая ирония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— мастер из народа, который поражает не знатностью, а смекалкой, точностью рук и умением видеть главное в работе, даже когда его окружают недоверие и насмешки.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особенно важен контраст: простой человек способен на выдающееся дело, но власть и чиновники не всегда понимают ценность настоящего мастерства и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 не только талант, но и обидную несправедливость: герой остаётся без заслуженного признания, а его судьба вызывает сочувствие и горечь.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юмора, народной речи и грустного финала сделало «Левшу» одним из самых запоминающихся произведений писателя.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«Очарованный странник»: путь и внутренние испытания человека
</a:t>
            </a:r>
            <a:endParaRPr lang="en-US" sz="186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рассказывает о человеке, который много странствует, попадает в опасные ситуации, совершает ошибки и постепенно учится понимать цену жизни, ответственности и духовной стойкости.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странника у Лескова связан не только с дорогой, но и с внутренним поиском: через испытания герой меняется, становится глубже и ближе к нравственной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изображает духовенство как живых людей, а не как идеальные фигуры: его герои могут ошибаться, спорить, сомневаться, но сохраняют чувство долга и совести.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«Соборянах» особенно заметны служение людям, нравственный авторитет и ответственность за каждое слово и поступок, а не внешняя торжественность обряда.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важнее всего внутреннее достоинство человека: именно оно делает героя сильным, честным и уважаемым, даже если его положение скромно.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тема в произведениях Лескова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Лескова запоминаются не внешностью, а тем, как они думают, трудятся, шутят и выдерживают трудные испытания.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героев Лескова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 Лескова ценятся ум, совесть и трудолюбие — именно они делают простого человека по-настоящему значительным.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произведений Н. С. Лескова: «Левша», «Очарованный странник», «Соборяне».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Лескова считается особенным
</a:t>
            </a:r>
            <a:endParaRPr lang="en-US" sz="248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передаёт интонации устной беседы так точно, что герои звучат естественно и легко узнаются по манере говорить и выбирать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встречаются народные пословицы, меткие обороты и редкие слова, которые делают речь яркой, образной и очень выразительной.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выражения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нередко строится как рассказ от лица очевидца, поэтому события кажутся услышанными из живой народной истории, а не просто прочитанными.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манера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подробности, названия предметов, профессий и привычек помогают увидеть эпоху так ясно, словно читатель наблюдает её своими глазами.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Лескова в истории русской литературы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занимает особое место между реализмом, сатирой и народной сказовой прозой, потому что умеет соединять точное наблюдение с яркой, живой речью.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за независимый взгляд на жизнь: он писал о России через судьбы обычных людей, а не только через известных или богатых героев.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произведения Лескова стали классикой: их изучают в школе, потому что они помогают понять и эпоху, и характер русского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Лесков интересен современному читателю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Лескова остаются понятными сегодня, потому что в них важны честность, уважение к труду, ответственность за выбор и умение сохранять достоинство.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напоминают людей, которые делают своё дело без громких слов, но именно поэтому вызывают уважение и помогают задуматься о настоящих ценностях.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Лесков: основные факты для запоминания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и общая характеристика творчества Н. С. Лескова.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повторить главные сведения о писателе.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— писатель XIX века, чьи самые важные черты легко запомнить через даты, жанры, темы и особенный язык.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Н. С. Лескова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показал Россию XIX века через живую речь, сильные характеры и трудные нравственные выборы. Его книги учат ценить талант, честность и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2026-05-19T05:00:22Z</dcterms:created>
  <dcterms:modified xsi:type="dcterms:W3CDTF">2026-05-19T05:00:22Z</dcterms:modified>
</cp:coreProperties>
</file>