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изменчивость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основа разнообразия и адаптации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Дарвина и работы Менделя заложили основы понимания изменчивости, открывая пути к изучению наследственности и селекции в биологии.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понятия изменчивости в науке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изменчивость?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способность организмов приобретать новые или менять существующие признаки под воздействием внутренней генетики и внешних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способствуют возникновению отличий между особями, поддерживая биологическое разнообразие внутри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является ключевым элементом эволюции, обеспечивая приспособляемость и развитие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изменчивости в природе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позволяет организмам адаптироваться к изменениям в окружающей среде, сохраняя жизнеспособность.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источником для появления новых видов путем формирования уникальных признаков.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процессы естественного отбора изменчивость способствует улучшению приспособленности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генетической разнородности усиливает устойчивость экосистем и популяций.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листьев у дуба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дуба меняют свою форму в зависимости от климата: в теплом климате они широкие, а в засушливом — узкие и длинные, что помогает лучше сохранять влагу.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у одуванчика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способны менять цвет венчика в зависимости от уровня освещения, что улучшает опыление в различных условиях окружающей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у яблони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от одного сорта яблони могут давать саженцы, плоды которых различаются по форме и вкусу, даже при одинаковых условиях выращивания.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изменчивости у растений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 животном мире: примеры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окраса горностая зимой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Горностай меняет цвет шерсти с коричневого летом на белый зимой, что помогает ему маскироваться на фоне снега и избегать хищников.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 собак одной породы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одной породы отличаются по размерам, интенсивности окраса и характеру, демонстрируя как генетическую, так и поведенческую изменчивость.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внешности у домашних кошек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котята из одного помёта могут иметь разный цвет и форму глаз, что отражает генетическую изменчивость внутри породы.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изменчивость: основы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вызвана изменениями в ДНК — основе наследственных признаков у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её источники — мутации, рекомбинация генов во время полового размножения и случайное распределение хромосом.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передаются от родителей к потомкам, создавая разнообразие признаков в популяции.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1000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рождается с новой мутацией, влияющей на наследственные признаки.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генетических исследований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генах, способные быть полезными, нейтральными или вредными для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при половых размножениях благодаря обмену участками хромосом в процессе кроссинговера.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хромосом при мейозе создает уникальные генетические комбинации у потомства.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изменчивость приводит к появлению разнообразных сочетаний признаков даже у родственников с похожим генотипом.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основу для естественного отбора и способствует биологическому разнообразию.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91307"/>
            <a:ext cx="4514400" cy="14937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генотипической и модификационной изменчивости
</a:t>
            </a:r>
            <a:endParaRPr lang="en-US" sz="2369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между генетическими и средовыми изменениями признаков у организмов.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генотипическая изменчивость передаётся потомству, обеспечивая долгосрочные изменения.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7-9 класс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влияние среды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стебля у растений напрямую зависит от условий окружающей среды: при недостатке света и влажности растения становятся более вытянутыми, что помогает им эффективно использовать доступные ресурсы.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масса тела изменяется в зависимости от питания и режима жизни: например, бурые медведи набирают значительный вес перед зимой, что является адаптивной реакцией на сезонные изменения.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уровня изменчивости и выживаемости вида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эволюционной биологии,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изменчивость расширяет адаптивный потенциал популяций, увеличивая шансы выживания в меняющихся условиях окружающей среды.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разнообразие признаков способствует устойчивости вида, снижая риск вымирания при экологических стессах.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изменчивости в эволюции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генетического материала предоставляет природному отбору широкий спектр вариантов для отбора наиболее успешных признаков и адаптаций.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постоянного возникновения вариаций в наследственном материале невозможна адаптация видов к изменяющимся условиям среды и прогрессивное развитие.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наследуемых признаков через изменчивость обеспечивает биологическое разнообразие и способствует формированию новых видов.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 селекции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природную изменчивость для отбора растений и животных с желательными свойствами, способствуя улучшению урожайности и качеств продуктов.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Комбинируя редкие гены, специалисты создают уникальные сорта и породы, например, устойчивые к болезням картофельные и томатные культуры.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 заболевания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вызывают наследственные болезни, такие как муковисцидоз, гемофилия и дальтонизм, влияющие на здоровье людей по-разному.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приводят к полезным эффектам, например, к устойчивости к инфекционным заболеваниям, включая малярию и ВИЧ.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между генетической изменчивостью и заболеваниями помогает разрабатывать эффективные методы лечения и профилактики.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влияния мутаций способствует развитию генетической медицины и улучшению качества жизни пациентов с наследственными патологиями.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у человека: особенности внешности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внешности человека, такие как цвет кожи и форма ушных раковин, зависят от взаимодействия наследственных факторов и условий окружающей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исторические условия расселения человека объясняют многообразие признаков, отражающее адаптацию к различным экосистемам и климату.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75937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примеры устойчивости к воздействию среды
</a:t>
            </a:r>
            <a:endParaRPr lang="en-US" sz="2582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развивают устойчивость к антибиотикам через мутации и горизонтальный перенос генов, что осложняет лечение инфекций.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бактерий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адаптируются к вредителям и воздействию пестицидов, что позволяет сохранять урожайность в неблагоприятных условиях.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Резистентность сельскохозяйственных растений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обеспечивает адаптационные механизмы у микроорганизмов, растений и животных, защищая их от экологических угроз.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на всех уровнях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изменчивости на сохранение видов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признаков помогает видам адаптироваться к глобальному изменению климата и новым экологическим вызовам.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адаптации включают полярных медведей, приспособленных к холоду, и суккуленты, выживающие в засушливых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способствует устойчивости к болезням и конкуренции с инвазивными видами, обеспечивая долгосрочное сохранение популяций.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изменчивости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изучение изменчивости помогает понять генетические причины заболеваний и разработать современные методы лечения.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знание изменчивости позволяет создавать новые, устойчивые сорта растений и породы животных с улучшенными характеристиками.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экологии анализ вариаций помогает сохранять вымирающие виды и поддерживать устойчивость природных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генетическая диагностика используют данные о изменчивости для улучшения здоровья и продуктивности человека и окружающей среды.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изменчивости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лежит в основе эволюции и биологического разнообразия, обеспечивая адаптацию и развитие организмов в меняющемся мире. Её понимание критически важно для науки и практики.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2026-05-09T07:18:56Z</dcterms:created>
  <dcterms:modified xsi:type="dcterms:W3CDTF">2026-05-09T07:18:56Z</dcterms:modified>
</cp:coreProperties>
</file>