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2055" y="0"/>
            <a:ext cx="4801939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00" y="1151600"/>
            <a:ext cx="3543600" cy="174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океан: крупнейший океан Земли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39900" y="3176275"/>
            <a:ext cx="35436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большой океан планеты, влияющий на климат, природу и жизнь людей.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6219" y="0"/>
            <a:ext cx="376721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1504750"/>
            <a:ext cx="4660800" cy="945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Тихий океан изучают особенно внимательно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616300"/>
            <a:ext cx="4503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океан соединяет континенты, служит важным путём для торговли и рыболовства, а также связан с землетрясениями, вулканами и цунами. Его изучение помогает понять и природу, и жизнь людей у берегов океана.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9400"/>
            <a:ext cx="83109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Тихого океана
</a:t>
            </a:r>
            <a:endParaRPr lang="en-US" sz="2612" dirty="0"/>
          </a:p>
        </p:txBody>
      </p:sp>
      <p:sp>
        <p:nvSpPr>
          <p:cNvPr id="4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5" name="Text 2"/>
          <p:cNvSpPr txBox="1"/>
          <p:nvPr/>
        </p:nvSpPr>
        <p:spPr>
          <a:xfrm>
            <a:off x="261611" y="1252404"/>
            <a:ext cx="4937113" cy="5892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тянется от Берингового пролива до берегов Антарктиды, охватывая огромный диапазон широт. Такое протяжённое положение влияет на разнообразие климата, природных условий и морской жизни.
</a:t>
            </a:r>
            <a:endParaRPr lang="en-US" sz="1049" dirty="0"/>
          </a:p>
        </p:txBody>
      </p:sp>
      <p:sp>
        <p:nvSpPr>
          <p:cNvPr id="6" name="Text 3"/>
          <p:cNvSpPr txBox="1"/>
          <p:nvPr/>
        </p:nvSpPr>
        <p:spPr>
          <a:xfrm>
            <a:off x="261642" y="1013255"/>
            <a:ext cx="4937113" cy="1915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севера к югу
</a:t>
            </a:r>
            <a:endParaRPr lang="en-US" sz="1161" dirty="0"/>
          </a:p>
        </p:txBody>
      </p:sp>
      <p:sp>
        <p:nvSpPr>
          <p:cNvPr id="7" name="Text 4"/>
          <p:cNvSpPr txBox="1"/>
          <p:nvPr/>
        </p:nvSpPr>
        <p:spPr>
          <a:xfrm>
            <a:off x="261611" y="2226409"/>
            <a:ext cx="4937113" cy="5892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океан расположен между Азией и Австралией на западе и Северной и Южной Америкой на востоке. Он связывает берега многих государств и играет важную роль в международных контактах.
</a:t>
            </a:r>
            <a:endParaRPr lang="en-US" sz="1049" dirty="0"/>
          </a:p>
        </p:txBody>
      </p:sp>
      <p:sp>
        <p:nvSpPr>
          <p:cNvPr id="8" name="Text 5"/>
          <p:cNvSpPr txBox="1"/>
          <p:nvPr/>
        </p:nvSpPr>
        <p:spPr>
          <a:xfrm>
            <a:off x="261642" y="1987223"/>
            <a:ext cx="4937113" cy="1915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континентами
</a:t>
            </a:r>
            <a:endParaRPr lang="en-US" sz="1161" dirty="0"/>
          </a:p>
        </p:txBody>
      </p:sp>
      <p:sp>
        <p:nvSpPr>
          <p:cNvPr id="9" name="Text 6"/>
          <p:cNvSpPr txBox="1"/>
          <p:nvPr/>
        </p:nvSpPr>
        <p:spPr>
          <a:xfrm>
            <a:off x="261598" y="3200429"/>
            <a:ext cx="4937113" cy="5892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океан проходят экватор и линия перемены дат. Это делает его особенно интересным для географических наблюдений, потому что здесь можно увидеть изменения природных условий в разных частях планеты.
</a:t>
            </a:r>
            <a:endParaRPr lang="en-US" sz="1049" dirty="0"/>
          </a:p>
        </p:txBody>
      </p:sp>
      <p:sp>
        <p:nvSpPr>
          <p:cNvPr id="10" name="Text 7"/>
          <p:cNvSpPr txBox="1"/>
          <p:nvPr/>
        </p:nvSpPr>
        <p:spPr>
          <a:xfrm>
            <a:off x="261628" y="2961243"/>
            <a:ext cx="4937113" cy="1915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важных линий
</a:t>
            </a:r>
            <a:endParaRPr lang="en-US" sz="1161" dirty="0"/>
          </a:p>
        </p:txBody>
      </p:sp>
      <p:sp>
        <p:nvSpPr>
          <p:cNvPr id="11" name="Text 8"/>
          <p:cNvSpPr txBox="1"/>
          <p:nvPr/>
        </p:nvSpPr>
        <p:spPr>
          <a:xfrm>
            <a:off x="261598" y="4174462"/>
            <a:ext cx="4937113" cy="5892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океан омывает берега более чем 50 стран и территорий. Его побережья и острова тесно связаны с жизнью народов Азии, Океании и обеих Америк.
</a:t>
            </a:r>
            <a:endParaRPr lang="en-US" sz="1049" dirty="0"/>
          </a:p>
        </p:txBody>
      </p:sp>
      <p:sp>
        <p:nvSpPr>
          <p:cNvPr id="12" name="Text 9"/>
          <p:cNvSpPr txBox="1"/>
          <p:nvPr/>
        </p:nvSpPr>
        <p:spPr>
          <a:xfrm>
            <a:off x="261628" y="3935277"/>
            <a:ext cx="4937113" cy="1915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многих стран
</a:t>
            </a:r>
            <a:endParaRPr lang="en-US" sz="116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200" y="1121138"/>
            <a:ext cx="4453800" cy="118739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200" y="2388505"/>
            <a:ext cx="4453800" cy="118739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200" y="3655880"/>
            <a:ext cx="4453800" cy="118739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62050"/>
            <a:ext cx="86208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Берега, острова и архипелаги
</a:t>
            </a:r>
            <a:endParaRPr lang="en-US" sz="2612" dirty="0"/>
          </a:p>
        </p:txBody>
      </p:sp>
      <p:sp>
        <p:nvSpPr>
          <p:cNvPr id="9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858800" y="1120683"/>
            <a:ext cx="40230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берега океана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западной окраине Тихого океана расположены Япония, Филиппины, Индонезия и другие островные страны. Их жизнь тесно связана с морем: здесь развиты рыболовство, порты и морские перевозки.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58800" y="2388050"/>
            <a:ext cx="40230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берега материков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восточной стороны океан омывает Чили, Перу, Мексику, США и Канаду. Длинные береговые линии образуют удобные районы для крупных портов, городов и транспортных маршрутов, соединяющих страны двух континентов.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858800" y="3655425"/>
            <a:ext cx="40230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островов и архипелагов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Тихом океане разбросаны Гавайские острова, Марианские острова, Новая Зеландия и множество других островных дуг Океании. На карте они создают впечатление огромного архипелага, раскинувшегося по воде.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6100" y="1480990"/>
            <a:ext cx="4776300" cy="25931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3109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океан и другие океаны по площади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656137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насколько сильно Тихий океан выделяется среди остальных океанов Земли.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984416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океан значительно превосходит другие океаны по площади, поэтому занимает особое место в природе и географии планеты.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106100" y="4130050"/>
            <a:ext cx="4776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географические справочники; округлённые значения площади океанов.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1400" y="776825"/>
            <a:ext cx="3841200" cy="150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00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км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2538300" y="3886863"/>
            <a:ext cx="40674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глубина показывает, насколько неровным и сложным бывает дно Тихого океана. Здесь соседствуют желоба, хребты, равнины и подводные вулканы.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080650" y="2334100"/>
            <a:ext cx="4982700" cy="93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30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более достигает глубина Марианского желоба, самого известного океанического углубления.
</a:t>
            </a:r>
            <a:endParaRPr lang="en-US" sz="2030" dirty="0"/>
          </a:p>
        </p:txBody>
      </p:sp>
      <p:sp>
        <p:nvSpPr>
          <p:cNvPr id="7" name="Text 4"/>
          <p:cNvSpPr txBox="1"/>
          <p:nvPr/>
        </p:nvSpPr>
        <p:spPr>
          <a:xfrm>
            <a:off x="2538300" y="3407575"/>
            <a:ext cx="4067400" cy="1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географические справочники; данные о Марианском желобе.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700" y="1888743"/>
            <a:ext cx="4776300" cy="1952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3109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рекорды Тихого океана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5246875" y="1656075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самые заметные показатели, которые помогают представить масштабы океана.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246875" y="2984354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всем ключевым показателям Тихий океан лидирует среди океанов Земли и отличается особенно большими размерами и разнообразием.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61700" y="4143550"/>
            <a:ext cx="4776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географические справочники; округлённые значения.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1353705"/>
            <a:ext cx="8620800" cy="33816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5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 цунами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839131"/>
            <a:ext cx="8620800" cy="3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школьной географии о причинах и последствиях цунами в Тихом океане.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250" y="1447325"/>
            <a:ext cx="251100" cy="22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031" y="2403159"/>
            <a:ext cx="205538" cy="234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350" y="3364867"/>
            <a:ext cx="234900" cy="23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5250" y="4332425"/>
            <a:ext cx="251100" cy="223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62050"/>
            <a:ext cx="86208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Течения и их влияние на климат
</a:t>
            </a:r>
            <a:endParaRPr lang="en-US" sz="2612" dirty="0"/>
          </a:p>
        </p:txBody>
      </p:sp>
      <p:sp>
        <p:nvSpPr>
          <p:cNvPr id="9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52550" y="1262323"/>
            <a:ext cx="47259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течения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4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Куросио и Северо-Тихоокеанское течение переносят тёплую воду на большие расстояния. Благодаря им воздух у берегов становится мягче, а зимы в некоторых районах — менее суровыми.
</a:t>
            </a:r>
            <a:endParaRPr lang="en-US" sz="975" dirty="0"/>
          </a:p>
        </p:txBody>
      </p:sp>
      <p:sp>
        <p:nvSpPr>
          <p:cNvPr id="11" name="Text 3"/>
          <p:cNvSpPr txBox="1"/>
          <p:nvPr/>
        </p:nvSpPr>
        <p:spPr>
          <a:xfrm>
            <a:off x="752550" y="2224023"/>
            <a:ext cx="47259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течения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4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Калифорнийское и Перуанское течения охлаждают прибрежные районы и влияют на туманы, влажность и температуру воздуха. Они также меняют условия жизни морских организмов.
</a:t>
            </a:r>
            <a:endParaRPr lang="en-US" sz="975" dirty="0"/>
          </a:p>
        </p:txBody>
      </p:sp>
      <p:sp>
        <p:nvSpPr>
          <p:cNvPr id="12" name="Text 4"/>
          <p:cNvSpPr txBox="1"/>
          <p:nvPr/>
        </p:nvSpPr>
        <p:spPr>
          <a:xfrm>
            <a:off x="752550" y="3185730"/>
            <a:ext cx="47259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и погода
</a:t>
            </a:r>
            <a:pPr algn="l" indent="0" marL="0">
              <a:lnSpc>
                <a:spcPct val="115000"/>
              </a:lnSpc>
              <a:buNone/>
            </a:pPr>
            <a:r>
              <a:rPr lang="en-US" sz="4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Течения помогают определять, где будет больше дождей, а где климат окажется суше. Даже соседние берега могут сильно отличаться по погоде из-за движения океанской воды.
</a:t>
            </a:r>
            <a:endParaRPr lang="en-US" sz="975" dirty="0"/>
          </a:p>
        </p:txBody>
      </p:sp>
      <p:sp>
        <p:nvSpPr>
          <p:cNvPr id="13" name="Text 5"/>
          <p:cNvSpPr txBox="1"/>
          <p:nvPr/>
        </p:nvSpPr>
        <p:spPr>
          <a:xfrm>
            <a:off x="752550" y="4147437"/>
            <a:ext cx="47259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Эль-Ниньо
</a:t>
            </a:r>
            <a:pPr algn="l" indent="0" marL="0">
              <a:lnSpc>
                <a:spcPct val="115000"/>
              </a:lnSpc>
              <a:buNone/>
            </a:pPr>
            <a:r>
              <a:rPr lang="en-US" sz="4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явление периодически нарушает обычную циркуляцию воды и воздуха в океане. Оно может вызывать необычную погоду в разных частях мира, включая засухи, ливни и потепление воды.
</a:t>
            </a:r>
            <a:endParaRPr lang="en-US" sz="97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18466"/>
            <a:ext cx="9144000" cy="23217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над океаном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575" y="1698680"/>
            <a:ext cx="20811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тёплыми районами Тихого океана часто образуются мощные циклоны. Они усиливаются там, где поверхность воды хорошо прогрета и в воздухе много влаги.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61587" y="1238708"/>
            <a:ext cx="20811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циклоны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41430" y="1698680"/>
            <a:ext cx="20811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западной части океана такие штормы называют тайфунами. Они могут приносить очень сильный ветер, ливни и высокие волны, опасные для судов и прибрежных поселений.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1440" y="1238708"/>
            <a:ext cx="20811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Тайфуны
</a:t>
            </a:r>
            <a:endParaRPr lang="en-US" sz="1000" dirty="0"/>
          </a:p>
        </p:txBody>
      </p:sp>
      <p:sp>
        <p:nvSpPr>
          <p:cNvPr id="10" name="Text 6"/>
          <p:cNvSpPr txBox="1"/>
          <p:nvPr/>
        </p:nvSpPr>
        <p:spPr>
          <a:xfrm>
            <a:off x="4621285" y="1697797"/>
            <a:ext cx="20811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вдали от берега океаническая погода бывает бурной. Штормы мешают морским перевозкам и требуют от моряков точных прогнозов и осторожности.
</a:t>
            </a:r>
            <a:endParaRPr lang="en-US" sz="900" dirty="0"/>
          </a:p>
        </p:txBody>
      </p:sp>
      <p:sp>
        <p:nvSpPr>
          <p:cNvPr id="11" name="Text 7"/>
          <p:cNvSpPr txBox="1"/>
          <p:nvPr/>
        </p:nvSpPr>
        <p:spPr>
          <a:xfrm>
            <a:off x="4621294" y="1237825"/>
            <a:ext cx="20811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штормы
</a:t>
            </a:r>
            <a:endParaRPr lang="en-US" sz="1000" dirty="0"/>
          </a:p>
        </p:txBody>
      </p:sp>
      <p:sp>
        <p:nvSpPr>
          <p:cNvPr id="12" name="Text 8"/>
          <p:cNvSpPr txBox="1"/>
          <p:nvPr/>
        </p:nvSpPr>
        <p:spPr>
          <a:xfrm>
            <a:off x="6801131" y="1704497"/>
            <a:ext cx="20811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Снимки из космоса помогают следить за развитием штормов и заранее предупреждать людей. Это особенно важно для островов и побережий Тихого океана.
</a:t>
            </a:r>
            <a:endParaRPr lang="en-US" sz="900" dirty="0"/>
          </a:p>
        </p:txBody>
      </p:sp>
      <p:sp>
        <p:nvSpPr>
          <p:cNvPr id="13" name="Text 9"/>
          <p:cNvSpPr txBox="1"/>
          <p:nvPr/>
        </p:nvSpPr>
        <p:spPr>
          <a:xfrm>
            <a:off x="6801141" y="1244525"/>
            <a:ext cx="20811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наблюдения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6100" y="1480990"/>
            <a:ext cx="4776300" cy="25931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3109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 океане больше всего жизни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656137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морских организмов сосредоточено там, где есть свет, тепло и питательные вещества, поэтому прибрежные районы особенно богаты жизнью.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984416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Рифы и побережья — главные центры биоразнообразия; чем глубже и дальше от берега, тем сложнее условия для организмов.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106100" y="4130050"/>
            <a:ext cx="4776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школьной географии; условные доли для наглядности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9400"/>
            <a:ext cx="8620800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Растительный и животный мир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64424" y="3110216"/>
            <a:ext cx="20616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водах Тихого океана обитают киты, дельфины, акулы и тунцы. Они занимают разные уровни пищевой цепи и показывают, насколько богата и разнообразна океанская среда.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64434" y="2656653"/>
            <a:ext cx="206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морские животные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2453634" y="3110216"/>
            <a:ext cx="20616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черепахи, кальмары и многие другие животные приспособились к долгим миграциям, глубине и солёной воде. Их жизнь зависит от температуры, течений и наличия пищи.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2453644" y="2656653"/>
            <a:ext cx="206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Черепахи и кальмары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4638586" y="3110216"/>
            <a:ext cx="20616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Фитопланктон и водоросли — основа морской жизни. Они создают органические вещества и выделяют кислород, поддерживая существование множества морских организмов и пищевых цепей.
</a:t>
            </a:r>
            <a:endParaRPr lang="en-US" sz="800" dirty="0"/>
          </a:p>
        </p:txBody>
      </p:sp>
      <p:sp>
        <p:nvSpPr>
          <p:cNvPr id="14" name="Text 7"/>
          <p:cNvSpPr txBox="1"/>
          <p:nvPr/>
        </p:nvSpPr>
        <p:spPr>
          <a:xfrm>
            <a:off x="4638595" y="2656653"/>
            <a:ext cx="206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Фитопланктон и водоросли
</a:t>
            </a:r>
            <a:endParaRPr lang="en-US" sz="900" dirty="0"/>
          </a:p>
        </p:txBody>
      </p:sp>
      <p:sp>
        <p:nvSpPr>
          <p:cNvPr id="15" name="Text 8"/>
          <p:cNvSpPr txBox="1"/>
          <p:nvPr/>
        </p:nvSpPr>
        <p:spPr>
          <a:xfrm>
            <a:off x="6823528" y="3112978"/>
            <a:ext cx="20616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 служат убежищем для тысяч видов рыб и беспозвоночных. В таких местах молодые животные находят защиту, а взрослые — корм и условия для размножения.
</a:t>
            </a:r>
            <a:endParaRPr lang="en-US" sz="800" dirty="0"/>
          </a:p>
        </p:txBody>
      </p:sp>
      <p:sp>
        <p:nvSpPr>
          <p:cNvPr id="16" name="Text 9"/>
          <p:cNvSpPr txBox="1"/>
          <p:nvPr/>
        </p:nvSpPr>
        <p:spPr>
          <a:xfrm>
            <a:off x="6823537" y="2659416"/>
            <a:ext cx="206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коралловых рифов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3258" y="1080000"/>
            <a:ext cx="5737683" cy="2345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Тихого океана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725" y="3843658"/>
            <a:ext cx="42348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ресурсы океана и их значение для человека. Использование этих богатств требует бережного отношения и охраны морской среды.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647683" y="3843659"/>
            <a:ext cx="42348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океана важны для питания, энергии и промышленности, но их добыча и использование должны быть разумными и контролируемыми.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61725" y="3503125"/>
            <a:ext cx="42348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школьной географии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9400"/>
            <a:ext cx="8620800" cy="7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Хозяйственное значение океана
</a:t>
            </a:r>
            <a:endParaRPr lang="en-US" sz="3012" dirty="0"/>
          </a:p>
        </p:txBody>
      </p:sp>
      <p:sp>
        <p:nvSpPr>
          <p:cNvPr id="8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63850" y="1530350"/>
            <a:ext cx="30138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пути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давних времён Тихий океан соединяет берега Азии и Америки. По нему проходят важные маршруты, по которым перевозят товары между странами и континентами.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065100" y="3000375"/>
            <a:ext cx="30138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порты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Шанхай, Сингапур, Лос-Анджелес и Ванкувер связаны с океанской торговлей. Через эти порты идут контейнеры, техника, топливо и продукты питания.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8600" y="1530350"/>
            <a:ext cx="30138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торговля сегодня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Тихий океан остаётся одним из главных пространств морских перевозок. Его значение особенно велико для торговли, связи рынков и развития прибрежных городов.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4291" y="225"/>
            <a:ext cx="411881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9400"/>
            <a:ext cx="45528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людей на берегах Тихого океана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634776" y="1540678"/>
            <a:ext cx="41796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побережьях Тихого океана живут миллионы людей в Японии, Китае, Корее, США, Чили, Перу, Австралии и странах Океании. Океан влияет на их быт и занятия.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634795" y="1300525"/>
            <a:ext cx="4179600" cy="192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народов и стран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34776" y="2420729"/>
            <a:ext cx="41796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прибрежные поселения связаны с рыболовством, портами, судоходством и переработкой морских продуктов. Эти виды деятельности помогают людям работать и обмениваться товарами.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34795" y="2180576"/>
            <a:ext cx="4179600" cy="192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у моря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634776" y="3300785"/>
            <a:ext cx="41796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народов побережий часто сохраняются особые морские традиции: праздники, лодочные ремёсла, навыки навигации и уважение к океану как к источнику жизни.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634795" y="3060632"/>
            <a:ext cx="4179600" cy="192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традиции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634776" y="4180856"/>
            <a:ext cx="41796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и небольшие островные поселения развиваются рядом с водой. Для них особенно важны гавани, защита от штормов и удобный выход к морским путям.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634795" y="3940704"/>
            <a:ext cx="4179600" cy="192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Поселения и города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9400"/>
            <a:ext cx="83109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Тихоокеанское огненное кольцо
</a:t>
            </a:r>
            <a:endParaRPr lang="en-US" sz="2612" dirty="0"/>
          </a:p>
        </p:txBody>
      </p:sp>
      <p:sp>
        <p:nvSpPr>
          <p:cNvPr id="4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5" name="Text 2"/>
          <p:cNvSpPr txBox="1"/>
          <p:nvPr/>
        </p:nvSpPr>
        <p:spPr>
          <a:xfrm>
            <a:off x="261611" y="1252404"/>
            <a:ext cx="4937113" cy="5892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Тихоокеанское огненное кольцо тянется вдоль окраин океана и охватывает множество островных дуг и материковых окраин. Это один из самых активных участков Земли.
</a:t>
            </a:r>
            <a:endParaRPr lang="en-US" sz="1049" dirty="0"/>
          </a:p>
        </p:txBody>
      </p:sp>
      <p:sp>
        <p:nvSpPr>
          <p:cNvPr id="6" name="Text 3"/>
          <p:cNvSpPr txBox="1"/>
          <p:nvPr/>
        </p:nvSpPr>
        <p:spPr>
          <a:xfrm>
            <a:off x="261642" y="1013255"/>
            <a:ext cx="4937113" cy="1915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по краям океана
</a:t>
            </a:r>
            <a:endParaRPr lang="en-US" sz="1161" dirty="0"/>
          </a:p>
        </p:txBody>
      </p:sp>
      <p:sp>
        <p:nvSpPr>
          <p:cNvPr id="7" name="Text 4"/>
          <p:cNvSpPr txBox="1"/>
          <p:nvPr/>
        </p:nvSpPr>
        <p:spPr>
          <a:xfrm>
            <a:off x="261611" y="2226409"/>
            <a:ext cx="4937113" cy="5892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сосредоточена большая часть действующих вулканов планеты. Частые землетрясения и извержения связаны с тем, что земная кора в этих районах особенно подвижна.
</a:t>
            </a:r>
            <a:endParaRPr lang="en-US" sz="1049" dirty="0"/>
          </a:p>
        </p:txBody>
      </p:sp>
      <p:sp>
        <p:nvSpPr>
          <p:cNvPr id="8" name="Text 5"/>
          <p:cNvSpPr txBox="1"/>
          <p:nvPr/>
        </p:nvSpPr>
        <p:spPr>
          <a:xfrm>
            <a:off x="261642" y="1987223"/>
            <a:ext cx="4937113" cy="1915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Вулканы и землетрясения
</a:t>
            </a:r>
            <a:endParaRPr lang="en-US" sz="1161" dirty="0"/>
          </a:p>
        </p:txBody>
      </p:sp>
      <p:sp>
        <p:nvSpPr>
          <p:cNvPr id="9" name="Text 6"/>
          <p:cNvSpPr txBox="1"/>
          <p:nvPr/>
        </p:nvSpPr>
        <p:spPr>
          <a:xfrm>
            <a:off x="261598" y="3200429"/>
            <a:ext cx="4937113" cy="5892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Подводные толчки и извержения могут вызывать цунами. Такие волны особенно опасны для прибрежных районов Японии, Чили, Аляски, Камчатки и Индонезии.
</a:t>
            </a:r>
            <a:endParaRPr lang="en-US" sz="1049" dirty="0"/>
          </a:p>
        </p:txBody>
      </p:sp>
      <p:sp>
        <p:nvSpPr>
          <p:cNvPr id="10" name="Text 7"/>
          <p:cNvSpPr txBox="1"/>
          <p:nvPr/>
        </p:nvSpPr>
        <p:spPr>
          <a:xfrm>
            <a:off x="261628" y="2961243"/>
            <a:ext cx="4937113" cy="1915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цунами
</a:t>
            </a:r>
            <a:endParaRPr lang="en-US" sz="1161" dirty="0"/>
          </a:p>
        </p:txBody>
      </p:sp>
      <p:sp>
        <p:nvSpPr>
          <p:cNvPr id="11" name="Text 8"/>
          <p:cNvSpPr txBox="1"/>
          <p:nvPr/>
        </p:nvSpPr>
        <p:spPr>
          <a:xfrm>
            <a:off x="261598" y="4174462"/>
            <a:ext cx="4937113" cy="5892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активности — столкновение и смещение литосферных плит. Поэтому Тихий океан считают районом, где внутренние силы Земли проявляются особенно заметно.
</a:t>
            </a:r>
            <a:endParaRPr lang="en-US" sz="1049" dirty="0"/>
          </a:p>
        </p:txBody>
      </p:sp>
      <p:sp>
        <p:nvSpPr>
          <p:cNvPr id="12" name="Text 9"/>
          <p:cNvSpPr txBox="1"/>
          <p:nvPr/>
        </p:nvSpPr>
        <p:spPr>
          <a:xfrm>
            <a:off x="261628" y="3935277"/>
            <a:ext cx="4937113" cy="1915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плит
</a:t>
            </a:r>
            <a:endParaRPr lang="en-US" sz="116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6100" y="1480990"/>
            <a:ext cx="4776300" cy="25931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3109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Тихого океана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656137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 и заброшенные снасти опасны тем, что долго не разлагаются и могут попадать в пищевые цепи морских животных.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984416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угроза связана с отходами человека, поэтому уменьшение мусора и контроль сбросов важнее всего для защиты океана.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106100" y="4130050"/>
            <a:ext cx="4776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школьной географии; условные доли для наглядности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1353705"/>
            <a:ext cx="8620800" cy="33816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5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сохраняют океан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839131"/>
            <a:ext cx="8620800" cy="3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5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природоохранных мер: от сокращения отходов до международного сотрудничества.
</a:t>
            </a:r>
            <a:endParaRPr lang="en-US" sz="138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1400" y="776825"/>
            <a:ext cx="3841200" cy="150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934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тыс. км
</a:t>
            </a:r>
            <a:endParaRPr lang="en-US" sz="5934" dirty="0"/>
          </a:p>
        </p:txBody>
      </p:sp>
      <p:sp>
        <p:nvSpPr>
          <p:cNvPr id="4" name="Text 1"/>
          <p:cNvSpPr txBox="1"/>
          <p:nvPr/>
        </p:nvSpPr>
        <p:spPr>
          <a:xfrm>
            <a:off x="2538300" y="3886863"/>
            <a:ext cx="40674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огромная ширина показывает, насколько велик Тихий океан и почему он сильно влияет на климат, торговые пути и жизнь людей на разных континентах.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080650" y="2334100"/>
            <a:ext cx="4982700" cy="93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такую ширину океан имеет по экватору.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2538300" y="3407575"/>
            <a:ext cx="4067400" cy="1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географические справочники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200" y="1215775"/>
            <a:ext cx="7383600" cy="12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океан и жизнь Земли
</a:t>
            </a:r>
            <a:endParaRPr lang="en-US" sz="3412" dirty="0"/>
          </a:p>
        </p:txBody>
      </p:sp>
      <p:sp>
        <p:nvSpPr>
          <p:cNvPr id="4" name="Text 1"/>
          <p:cNvSpPr txBox="1"/>
          <p:nvPr/>
        </p:nvSpPr>
        <p:spPr>
          <a:xfrm>
            <a:off x="2165725" y="2753800"/>
            <a:ext cx="4802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океан поражает размерами, глубиной и богатством природы. Он влияет на климат, хозяйство и жизнь людей, поэтому его ресурсы нужно беречь и изучать ответственно.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2026-06-02T11:27:10Z</dcterms:created>
  <dcterms:modified xsi:type="dcterms:W3CDTF">2026-06-02T11:27:10Z</dcterms:modified>
</cp:coreProperties>
</file>