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методы: как компьютеры находят приближённые решения
</a:t>
            </a:r>
            <a:endParaRPr lang="en-US" sz="3052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Приближение, точность и ошибка: компьютер шаг за шагом уточняет ответ, когда точная формула неудобна.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численные методы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численные методы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в реальных программах: считают траектории, строят графики, обрабатывают изображения и моделируют процессы. Для этого компьютер многократно повторяет одинаковые действия. В 9 классе связь особенно заметна в алгоритмах, исполнителях, таблицах значений и оценке погрешности.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3" y="1909161"/>
            <a:ext cx="18765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39701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16111"/>
            <a:ext cx="236400" cy="236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численные методы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навигаторах координаты и расстояния уточняются через вычисления, где точные формулы либо слишком сложны, либо требуют большого числа данных. Компьютер считает шагами и контролирует ошибку.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сервисы опираются на модели атмосферы: значения меняются во времени, а точные решения уравнений часто невозможны. Поэтому параметры пересчитывают численно, постепенно улучшая приближения.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 построение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функция задана таблицей значений или формула неудобна, численные методы помогают восстанавливать промежуточные значения и рисовать график. Это удобно при анализе данных.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и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обработке снимков и сигналов часто нужно приближённо вычислять величины по дискретным данным. Численные методы позволяют находить оценки и сглаживать шум, оценивая погрешность.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расчёты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разработчики игр моделируют движение и нагрузку, где точная формула неизвестна или громоздка. Вычисления выполняются многократно, а результат проверяется на нужную 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решение и приближённое решение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«точное»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решение даёт ответ без погрешности. Но оно существует не всегда: иногда уравнение не удаётся решить формулой, или ответ настолько сложный, что вручную его невозможно получить.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приближённое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Приближённое решение строят по шагам. На каждом шаге ответ чуть ближе к истинному значению, а отклонение называют погрешностью. Такие примеры наглядны на графике и при уточнении числа π.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числа шагов ошибка обычно снижается, но растёт объём вычислений, поэтому важно остановиться, когда достигнута нужная точность.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ошибка при уточнении ответа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типичную закономерность итераций: чем больше уточнений, тем ближе результат. Однако «дальше» не всегда оправдано, если точность уже достаточна.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пример зависимости (без привязки к конкретной формуле), иллюстрирующий общую идею итераций.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погрешность — это разность между точным и приближённым значением в тех же единицах измерения. По ней удобно судить, насколько «сбился» результат в реальном масштабе.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погрешность показывает долю, которую теряем из‑за неточности: её часто выражают в процентах. Так легче сравнивать точность разных измерений с разными величинами.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вычислениях на компьютере погрешность появляется ещё и из‑за округления чисел и ограниченного числа знаков после запятой. Поэтому иногда ошибка неизбежно растёт при множестве шагов.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Погрешность: абсолютная и относительная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численного решения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действий при поиске приближённого ответа и контроле точности.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половинного деления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отрезок, на котором функция меняет знак. Тогда внутри отрезка точно есть корень, и можно начать делить область поиска.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Разделить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делят на две равные части и смотрят, на какой половине знак функции сохраняется нужным образом. Остальную половину отбрасывают.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Повторять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Процедуру продолжают, пока длина отрезка и получаемая ошибка не станут меньше заданного порога. Метод надёжен, но обычно требует больше шагов.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503" y="1221275"/>
            <a:ext cx="316699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популярные подходы по идее решения, скорости, точности и тому, в каких задачах они особенно уместны.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численных методов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методы часто проще контролировать и они более устойчивы, а быстрые методы обычно требуют хорошего начального приближения и внимательной проверки результата.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методов (скорость, надёжность и требования к исходным данным) из типового школьного курса численных методов.
</a:t>
            </a:r>
            <a:endParaRPr lang="en-US" sz="5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Ньютона ищет корень функции: берут касательную к графику в текущей точке и находят, где касательная пересекает ось. Эта точка пересечения становится следующим приближением.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нередко сходится быстро: ошибка убывает за несколько итераций, а приближение начинает стабилизироваться. Это делает его привлекательным, когда нужно получить точный ответ за минимальное число шагов.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шаге используются значение функции и её производная. Поэтому новое значение обычно заметно ближе к корню, если выбран подходящий старт и функция ведёт себя «дружелюбно».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Ньютона и его идея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начальное приближение подобрано плохо, касательная может увести в сторону. Тогда возможен неверный результат или отсутствие сходимости, поэтому важно оценивать условия задачи и проверять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шаге обновление опирается на касательную: из-за этого новое приближение обычно резко «подтягивается» к корню.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Сходимость метода Ньютона на нескольких шагах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последовательности значений видно: при удачном старте погрешность быстро падает и затем почти перестаёт меняться — процесс стабилизируется.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последовательности приближений (сходимость), без привязки к конкретной функции.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Интерполяция: значение между известными точками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между измерениями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таблицу: термометр измерил температуру в полдень и через час. Интерполяция помогает получить оценку между точками, как будто вы «вставляете» недостающий момент. На картинке точки соединяются плавной линией, показывая восстановление значения.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 карте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топографической карте высоты указаны не в каждой точке. Интерполяция позволяет оценить высоту в промежутке между соседними отметками. Так появляется более подробный рельеф, а кривая проходит через опорные значения, оставаясь согласованной с измерениями.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между отсчётами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аудио или датчиках сигнал записывают дискретно — отдельными значениями по времени. Интерполяция строит промежуточные значения, чтобы восстановить непрерывную форму волны. На иллюстрации видны отмеченные точки и линия между ними, которая «сглаживает» пропуски.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интегрирование помогает найти площадь под графиком, когда первообразную получить трудно. Мы заменяем непрерывную область набором простых фигур и суммируем их вклад.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интегрирование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прямоугольников и трапеций отличаются тем, как приближаются значения функции на каждом участке. Чем мельче разбиение, тем меньше ошибка результата, но больше вычислений.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расчёты нужны не только для геометрии. По ним оценивают путь и работу силы, суммируют накопления и вероятности, когда формула напрямую неудобна или неизвестна.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 лучше повторяют изгиб графика: поэтому при одинаковом числе разбиений ошибка обычно ниже.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 графиком: прямоугольники и трапеции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столбцов показывает устойчивое преимущество метода трапеций по точности: различия сохраняются при увеличении числа разбиений.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сравнительная диаграмма погрешностей для одного и того же графика при разных m.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и матрицы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как «таблица для вычислений»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записывает коэффициенты системы уравнений в удобном виде, чтобы компьютер мог обрабатывать их систематично. Это снижает число ошибок и ускоряет преобразования при решении.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Пакетное решение нескольких неизвестных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неизвестных больше одного, решения ищут сразу для всех. Численные методы последовательно преобразуют данные, чтобы найти согласованную пару или набор значений.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алгоритмы работают как «пересобирание» системы: строки матрицы меняются по правилам, но решение сохраняется. Так постепенно формируется удобный вид для извлечения ответов.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задачи из разных областей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встречаются в физике, экономике, статистике и компьютерной графике. Использование матриц помогает находить неизвестные и делать расчёты воспроизводимыми.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точности результата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остановки при численном решении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 зависят от начального приближения: один и тот же алгоритм может сходиться к корню или увести в сторону. Поэтому важно подбирать старт так, чтобы он был осмысленным.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численных методов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точность влияет и размер шага. При слишком крупных шагах ошибка растёт, а при слишком малых — увеличивается объём вычислений и может накапливаться влияние округления.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из‑за конечного числа знаков после запятой меняет результат на каждом шаге. Даже правильный метод способен дать неверный ответ при грубых вычислениях и плохо выбранных форматах чисел.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методы требуют специальных условий: например, наличия производной или изменения знака функции на отрезке. Если условия не выполняются, алгоритм может не сойтись или работать нестабильно.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84" y="1220741"/>
            <a:ext cx="4494333" cy="29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определяется типом задачи, требуемой точностью и скоростью. Практика показывает: «самый быстрый» вариант не всегда лучший, если стартовые условия или условия применимости не подходят.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подходящий метод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подчёркивает: метод выбирают по задаче и требованиям к ошибке. Надёжность и применимость часто важнее скорости, особенно при ограниченных данных.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обобщения по типовым задачам численного анализа (без конкретной внешней статистики).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121" y="1916405"/>
            <a:ext cx="18765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 в современных технологиях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и модели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модели описывают изменения параметров во времени и пространстве. Чтобы вычислить картину на карте, программам нужны многократные численные приближения и проверка устойчивости результата.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расчёт траекторий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системы оценивают положения и скорости по данным измерений. Чтобы пересчитать их в траекторию движения, применяются численные процедуры, которые быстро работают с большими массивами.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визуализация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обработке снимков и моделей органов важно восстанавливать картину из данных датчиков. Численные методы помогают уточнять контуры и получать более информативные изображения для диагностики.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3D-графика и компьютерные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графике постоянно нужно приближать траектории, освещение и движение объектов. Численные методы позволяют быстро считать эффекты и поддерживать реалистичный вид сцен в реальном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численные методы важны в информатике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 дают приближённые решения там, где точная формула трудна или не нужна. В основе — алгоритм, повторные вычисления, оценка погрешности и выбор подхода под задачу.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2026-05-14T11:55:04Z</dcterms:created>
  <dcterms:modified xsi:type="dcterms:W3CDTF">2026-05-14T11:55:04Z</dcterms:modified>
</cp:coreProperties>
</file>