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прогрессия: что это и где она встречается
</a:t>
            </a:r>
            <a:endParaRPr lang="en-US" sz="1912" dirty="0"/>
          </a:p>
        </p:txBody>
      </p:sp>
      <p:sp>
        <p:nvSpPr>
          <p:cNvPr id="6" name="Text 1"/>
          <p:cNvSpPr txBox="1"/>
          <p:nvPr/>
        </p:nvSpPr>
        <p:spPr>
          <a:xfrm>
            <a:off x="2878523" y="1744325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2774512" y="2719400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числа растут и убывают по одному правилу.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геометрическая прогрессия в 9 классе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проценты, рост в несколько раз и закономерности, которые часто встречаются в задачах по алгебре, экономике и природе.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геометрической прогрессии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722850" y="131137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 — это последовательность, в которой каждый следующий член получается из предыдущего умножением на одно и то же число.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722850" y="2005060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q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называют знаменателем прогрессии. Именно оно показывает, во сколько раз меняется каждый новый член по сравнению с предыдущим.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722850" y="2698747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членами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соседних членов записывают формулой bₙ₊₁ = bₙ · q. Она помогает быстро находить следующие значения последовательности.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22850" y="3392438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больше 1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знаменатель больше единицы, числа увеличиваются. Такой ряд удобно использовать для описания роста, например при удвоении или увеличении в несколько раз.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722850" y="4086135"/>
            <a:ext cx="44481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меньше 1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 &lt; q &lt; 1, каждый новый член становится меньше предыдущего. При отрицательном q числа ещё и чередуются по знаку.
</a:t>
            </a:r>
            <a:endParaRPr lang="en-US" sz="1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арифметической и геометрической прогрессий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изучают закономерности изменения чисел, но правило изменения у них разное.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арифметической прогрессии постоянна разность, а в геометрической — постоянен знаменатель.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в делении клеток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на каждом шаге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клетка делится на две, количество клеток быстро растёт: 1, 2, 4, 8, 16. Каждый новый этап получается простым умножением на 2, поэтому ряд образует геометрическую прогрессию.
</a:t>
            </a:r>
            <a:endParaRPr lang="en-US" sz="1145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рост так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правило умножения даёт очень быстрое увеличение. На рисунке это можно показать как цепочку одинаковых шагов, где каждый следующий уровень заметно шире предыдущего.
</a:t>
            </a:r>
            <a:endParaRPr lang="en-US" sz="1145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изображение с последовательным делением или ветвлением. Такая иллюстрация помогает увидеть, как постоянный коэффициент превращает маленькое начало в большой результат.
</a:t>
            </a:r>
            <a:endParaRPr lang="en-US" sz="11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прогрессии и его роль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во сколько раз каждый следующий член отличается от предыдущего. Он задаёт основное правило изменения всей последовательности.
</a:t>
            </a:r>
            <a:endParaRPr lang="en-US" sz="11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q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соседние члены, знаменатель находят делением следующего члена на предыдущий: q = bₙ₊₁ / bₙ. Это один из самых удобных способов проверки.
</a:t>
            </a:r>
            <a:endParaRPr lang="en-US" sz="11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найти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последовательности 3, 6, 12, 24 каждый раз число увеличивается вдвое, значит q = 2. Такой знаменатель ведёт к быстрому росту значений.
</a:t>
            </a:r>
            <a:endParaRPr lang="en-US" sz="113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роста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64, 32, 16, 8 каждое следующее число составляет половину предыдущего, поэтому q = ½. Здесь последовательность постепенно уменьшается.
</a:t>
            </a:r>
            <a:endParaRPr lang="en-US" sz="1131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убывания
</a:t>
            </a:r>
            <a:endParaRPr lang="en-US" sz="12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при разных знаменателях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одно и то же правило умножения может вести либо к быстрому росту, либо к постепенному уменьшению.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q, тем быстрее растут члены; при q меньше 1 последовательность убывает.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пятого члена, если первый равен 3, а знаменатель — 2.
</a:t>
            </a:r>
            <a:endParaRPr lang="en-US" sz="2827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сразу находить нужный член последовательности, не выписывая все предыдущие значения. Это экономит время и упрощает проверку закономерности.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теме геометрической прогрессии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геометрическую прогрессию
</a:t>
            </a:r>
            <a:endParaRPr lang="en-US" sz="1737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поиска члена прогрессии или суммы её первых членов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геометрических прогрессий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полностью определяет, будет ли последовательность расти, убывать или чередовать знаки.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последовательности помогают увидеть, как знак и величина знаменателя меняют характер изменения чисел.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5029" y="1367261"/>
            <a:ext cx="278775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08815"/>
            <a:ext cx="350400" cy="31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5029" y="4101723"/>
            <a:ext cx="278775" cy="37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и проценты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как 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изменение удобно записывать как умножение на число. Если величину увеличить на 10%, каждый новый шаг означает умножение на 1,1, а не прибавление одного и того же числа.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накопление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описания помогает понять, почему суммы растут всё быстрее. В задачах о вкладах или ценах прибавка зависит уже от новой, увеличенной величины, а не от начальной.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уменьшение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уменьшении на 20% значение каждый раз умножается на 0,8. Это удобно для расчёта скидок, уценки и последовательного снижения величины без длинных вычислений.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помогает быстро находить ответы в реальных ситуациях: сколько станет денег на счёте, как изменится цена товара или как будет уменьшаться величина после нескольких шагов.
</a:t>
            </a:r>
            <a:endParaRPr lang="en-US" sz="9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вклада при сложных процентах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процент начисляется на уже увеличенную сумму, поэтому прибавка становится больше с каждым шагом.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образуют геометрическую прогрессию с множителем 1,1; именно поэтому рост ускоряется.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расчёта вклада при 10% годовых, учебный пример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Самоподобие вокруг нас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которая повторяет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объектов каждая новая часть похожа на предыдущую, только меньше или больше. Так устроены ветви растений, снежинки и спиральные узоры: их элементы сохраняют общий рисунок при изменении масштаба.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узорах и фигурах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орнамент или набор уменьшающихся прямоугольников, можно заметить повторяемость формы. Такое самоподобие наглядно показывает идею постоянного умножения и помогает связать числа с изображениями.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с отрицательным знаменателем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знаменатель отрицателен, каждый следующий член получается с противоположным знаком. Поэтому в последовательности числа чередуются: положительное, отрицательное, снова положительное и так далее.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может расти
</a:t>
            </a:r>
            <a:pPr algn="l" indent="0" marL="0">
              <a:lnSpc>
                <a:spcPct val="115000"/>
              </a:lnSpc>
              <a:buNone/>
            </a:pPr>
            <a:r>
              <a:rPr lang="en-US" sz="2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модулю числа могут увеличиваться или уменьшаться, но знак всё равно меняется после каждого шага. Это делает последовательность необычной, хотя правило умножения остаётся очень простым.
</a:t>
            </a:r>
            <a:endParaRPr lang="en-US" sz="1337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ряды полезно внимательно рассматривать в заданиях на закономерности. Нужно отдельно следить за числом и знаком, чтобы не перепутать чередование с обычным ростом или убыванием.
</a:t>
            </a:r>
            <a:endParaRPr lang="en-US" sz="13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прогрессий с разными знаменателями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последовательности начинаются с одного и того же числа, поэтому различие видно только в правиле умножения.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q, тем быстрее рост; при q=1 значения не меняются, а при q&lt;1 последовательность убывает.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одинакового первого члена и разных знаменателей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по теме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находить любой член, сумму первых членов и сам знаменатель прогрессии.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задач достаточно знать три соотношения: n-й член, сумма и способ нахождения q.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геометрической прогрессии из школьного курса алгебры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последовательности на геометрическую прогрессию
</a:t>
            </a:r>
            <a:endParaRPr lang="en-US" sz="1571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соседним членам и примеру 4, 8, 16, 32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разность арифметической прогрессии принимают за знаменатель геометрической. Важно помнить: в одной последовательности числа складывают, а в другой — умножают на одно и то же число.
</a:t>
            </a:r>
            <a:endParaRPr lang="en-US" sz="1129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n-го члена легко пропустить показатель n−1. Из-за этого ответ получается неверным, хотя сама подстановка значений выглядит правильной.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q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дробных и отрицательных числах знаменатель находят особенно внимательно. Нужно проверять не только результат деления, но и знак, чтобы не потерять чередование членов.
</a:t>
            </a:r>
            <a:endParaRPr lang="en-US" sz="12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проценты
</a:t>
            </a:r>
            <a:pPr algn="l" indent="0" marL="0">
              <a:lnSpc>
                <a:spcPct val="115000"/>
              </a:lnSpc>
              <a:buNone/>
            </a:pPr>
            <a:r>
              <a:rPr lang="en-US" sz="29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проценты новый шаг часто считают от старой суммы по привычке. На самом деле процент начисляется уже на изменённую величину, поэтому ответ может сильно отличаться.
</a:t>
            </a:r>
            <a:endParaRPr lang="en-US" sz="11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12469"/>
            <a:ext cx="357600" cy="31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807781"/>
            <a:ext cx="357600" cy="31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787915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823675"/>
            <a:ext cx="357600" cy="286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геометрической прогрессии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2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помогает понять, как растут вклады и как работают сложные проценты. Каждый новый период считается от уже увеличенной суммы, поэтому итог меняется быстрее.
</a:t>
            </a:r>
            <a:endParaRPr lang="en-US" sz="1102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цены
</a:t>
            </a:r>
            <a:pPr algn="l" indent="0" marL="0">
              <a:lnSpc>
                <a:spcPct val="115000"/>
              </a:lnSpc>
              <a:buNone/>
            </a:pPr>
            <a:r>
              <a:rPr lang="en-US" sz="21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торговле она описывает последовательное уменьшение цены или товара. Это удобно для расчёта скидок, уценки и сравнения нескольких вариантов изменения стоимости.
</a:t>
            </a:r>
            <a:endParaRPr lang="en-US" sz="1110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2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и природе многие изменения происходят по одинаковому коэффициенту. Поэтому прогрессия помогает описывать рост, деление и повторяющиеся структуры в живых системах.
</a:t>
            </a:r>
            <a:endParaRPr lang="en-US" sz="1145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 науке и 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2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и математике такие последовательности встречаются при анализе данных и закономерностей. Они позволяют быстро прогнозировать изменение величин без длинных вычислений.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прогрессия: главное, что нужно запомнить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показывает, как последовательность меняется при постоянном умножении. Если знать q, формулу n-го члена и сумму, можно уверенно решать школьные задачи и понимать проценты.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2026-05-30T02:30:08Z</dcterms:created>
  <dcterms:modified xsi:type="dcterms:W3CDTF">2026-05-30T02:30:08Z</dcterms:modified>
</cp:coreProperties>
</file>