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 — ближайшая к Земле звезда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Звезда, определяющая свет, тепло и жизнь Земли.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Солнце особенно важно для Земли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находится на оптимальном расстоянии от Земли, поэтому обеспечивает ей свет, тепло и устойчивые условия для жизни. Его свойства помогают понять не только природу звёзд, но и историю нашей планеты.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величина показывает, что Солнце не относится к редким экстремальным звёздам, но именно его близость делает его главным объектом изучения.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5770 K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справочные данные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654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примерно такова температура видимой поверхности Солнца, типичная для звезды главной последовательности средней мощности.
</a:t>
            </a:r>
            <a:endParaRPr lang="en-US" sz="16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Солнца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параметры помогают оценить масштаб и физическую природу Солнца.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огромно и чрезвычайно мощно по земным меркам, но среди звёзд оно остаётся типичным объектом средней массы и светимости.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справочные данные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Солнца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273800" y="1379075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области сосредоточены самые высокие температура и давление. Именно здесь идут термоядерные реакции, превращающие водород в гелий и создающие основную часть солнечной энергии.
</a:t>
            </a:r>
            <a:endParaRPr lang="en-US" sz="1022" dirty="0"/>
          </a:p>
        </p:txBody>
      </p:sp>
      <p:sp>
        <p:nvSpPr>
          <p:cNvPr id="13" name="Text 3"/>
          <p:cNvSpPr txBox="1"/>
          <p:nvPr/>
        </p:nvSpPr>
        <p:spPr>
          <a:xfrm>
            <a:off x="20179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лучистого переноса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ядра энергия долго продвигается наружу в виде излучения. Фотонам приходится многократно поглощаться и переизлучаться, поэтому путь через этот слой занимает очень много времени.
</a:t>
            </a:r>
            <a:endParaRPr lang="en-US" sz="1022" dirty="0"/>
          </a:p>
        </p:txBody>
      </p:sp>
      <p:sp>
        <p:nvSpPr>
          <p:cNvPr id="14" name="Text 4"/>
          <p:cNvSpPr txBox="1"/>
          <p:nvPr/>
        </p:nvSpPr>
        <p:spPr>
          <a:xfrm>
            <a:off x="3762068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конвекции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поверхности перенос энергии становится конвективным: горячая плазма поднимается вверх, охлаждается и опускается снова. Этот процесс формирует крупномасштабное движение вещества.
</a:t>
            </a:r>
            <a:endParaRPr lang="en-US" sz="1022" dirty="0"/>
          </a:p>
        </p:txBody>
      </p:sp>
      <p:sp>
        <p:nvSpPr>
          <p:cNvPr id="15" name="Text 5"/>
          <p:cNvSpPr txBox="1"/>
          <p:nvPr/>
        </p:nvSpPr>
        <p:spPr>
          <a:xfrm>
            <a:off x="5506199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слой мы видим как солнечный диск. Здесь возникают пятна и грануляция, а излучение, выходящее отсюда, определяет видимый свет Солнца.
</a:t>
            </a:r>
            <a:endParaRPr lang="en-US" sz="1022" dirty="0"/>
          </a:p>
        </p:txBody>
      </p:sp>
      <p:sp>
        <p:nvSpPr>
          <p:cNvPr id="16" name="Text 6"/>
          <p:cNvSpPr txBox="1"/>
          <p:nvPr/>
        </p:nvSpPr>
        <p:spPr>
          <a:xfrm>
            <a:off x="72503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слоёв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Солнца можно представить как последовательную передачу энергии от центра к внешним оболочкам. Каждое звено этой цепи важно для устойчивой работы звезды.
</a:t>
            </a:r>
            <a:endParaRPr lang="en-US" sz="10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энергия Солнца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 превращений, благодаря которой Солнце излучает свет и тепло.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820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6244" y="190505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08203"/>
            <a:ext cx="256800" cy="25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Солнца: фотосфера, хромосфера, корона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видимая поверхность Солнца, откуда приходит основная часть наблюдаемого света. На ней отчётливо заметны солнечные пятна, а также мелкая зернистая структура — грануляция.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расположен над фотосферой и обычно скрыт её ярким свечением. Его удаётся увидеть во время полных затмений или в отдельных спектральных линиях, особенно в красном свете водорода.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внешняя оболочка чрезвычайно разрежена, но очень горячая: её температура достигает миллионов кельвинов. Именно отсюда в межпланетное пространство уходит солнечный ветер.
</a:t>
            </a:r>
            <a:endParaRPr lang="en-US" sz="12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слоёв Солнца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справочные данные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увидеть, насколько резко меняются условия от внутренних областей к внешней атмосфере.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слои местами горячее фотосферы, что указывает на сложные магнитные процессы и особенности переноса энергии.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 и магнитная активность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острова на ярком диске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 выглядят тёмными не потому, что они холодные в обычном смысле, а потому, что их температура ниже, чем у окружающей фотосферы. Их появление связано с сильными магнитными полями, которые подавляют конвекцию.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Цикл, который меняет облик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пятен не остаётся постоянным: в среднем оно возрастает и уменьшается примерно по 11-летнему циклу. Поэтому активность Солнца меняется от спокойных периодов к этапам, когда поверхность становится особенно динамичной.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Очаги вспышек и выбросов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активных областей часто возникают вспышки, протуберанцы и корональные выбросы массы. На изображениях это помогает увидеть, как линии магнитного поля соединяют пятна и формируют сложную структуру солнечной активности.
</a:t>
            </a:r>
            <a:endParaRPr lang="en-US" sz="10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ветер и его влияние на Землю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частиц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ветер состоит из заряженных частиц, которые непрерывно покидают корону. Их скорость достигает сотен километров в секунду, поэтому воздействие на околоземное пространство происходит очень быстро.
</a:t>
            </a:r>
            <a:endParaRPr lang="en-US" sz="937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 магнитосферой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поток сталкивается с магнитным полем Земли, частицы направляются к полярным областям. Там возникают полярные сияния — один из самых красивых видимых эффектов солнечной активности.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Геомагнитные бури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усилении потока солнечного ветра в магнитосфере возникают возмущения. Они могут менять условия распространения радиоволн и создавать дополнительные риски для космических аппаратов.
</a:t>
            </a:r>
            <a:endParaRPr lang="en-US" sz="894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бури способны нарушать навигацию, радиосвязь и работу спутников, а также влиять на линии электропередачи. Поэтому наблюдение за Солнцем важно не только для науки, но и для повседневной инфраструктуры.
</a:t>
            </a:r>
            <a:endParaRPr lang="en-US" sz="87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солнечного излучения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о спектральном распределении солнечного излучения; значения округлены.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трёх диапазонов делает солнечный свет одновременно ярким, тёплым и биологически активным.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доля энергии приходится на видимый и инфракрасный диапазоны; ультрафиолет меньше по доле, но наиболее заметен по воздействию.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Наблюдаемые явления на Солнце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явления связаны с магнитной активностью и помогают прогнозировать космическую погоду.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магнитные поля, тем вероятнее вспышки и выбросы вещества, способные повлиять на Землю.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солнечной физики.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82938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29250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903338"/>
            <a:ext cx="277500" cy="22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21900"/>
            <a:ext cx="277500" cy="27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Солнце с Земли и из космоса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телескопы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наблюдают пятна, факелы и движение вещества в солнечной атмосфере, особенно в оптическом диапазоне, где удобно измерять структуру и динамику видимой поверхности.
</a:t>
            </a:r>
            <a:endParaRPr lang="en-US" sz="1019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обсерватории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Аппараты вроде SOHO и SDO получают изображения короны и вспышек без помех атмосферы, поэтому фиксируют процессы, недоступные с поверхности Земли.
</a:t>
            </a:r>
            <a:endParaRPr lang="en-US" sz="1097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линиям в спектре определяют химический состав, температуру и скорость движения газа. Этот метод позволяет изучать Солнце как физическую систему, а не только как яркий диск.
</a:t>
            </a:r>
            <a:endParaRPr lang="en-US" sz="965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 разных диапазонах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Ультрафиолет, рентген и радиоизлучение помогают увидеть горячие и энергичные области, которые почти не проявляются в обычном видимом свете.
</a:t>
            </a:r>
            <a:endParaRPr lang="en-US" sz="11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запускает процессы на Земле
</a:t>
            </a:r>
            <a:endParaRPr lang="en-US" sz="1927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излучение Солнца связано с природными циклами и жизнью на планете.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смена времён года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лето приходит не из-за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проходит по орбите, она не становится заметно ближе или дальше от Солнца настолько, чтобы это объясняло сезоны. Главную роль играет наклон земной оси: он меняет угол падения света и продолжительность дня.
</a:t>
            </a:r>
            <a:endParaRPr lang="en-US" sz="901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высоких широтах разница особенно наглядна: летом Солнце может не заходить за горизонт, а зимой — не подниматься вовсе. Это создаёт полярный день и полярную ночь, которые резко меняют привычный ритм природы.
</a:t>
            </a:r>
            <a:endParaRPr lang="en-US" sz="992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в умеренных широтах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средней полосе смена времён года выражена мягче, но хорошо заметна по длине дня, высоте Солнца и температуре воздуха. Весной и летом солнечная энергия распределяется дольше и интенсивнее, чем осенью и зимой.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Солнца и Земли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справочные данные.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огромную разницу в размерах, именно небольшая доля солнечной энергии делает возможной жидкую воду и климат Земли.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несопоставимо больше Земли по физическим параметрам, но для жизни важна не только мощность звезды, а и точная дистанция до неё.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будущей эволюции Солнца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находится на главной последовательности и стабильно превращает водород в гелий в ядре. Этот этап обеспечивает почти постоянную светимость и условия, к которым приспособлена Земля.
</a:t>
            </a:r>
            <a:endParaRPr lang="en-US" sz="952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миллиарды лет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водород в ядре станет иссякать, равновесие нарушится. Звезда начнёт расширяться, а её внешние слои станут более холодными и разреженными, превращая Солнце в красный гигант.
</a:t>
            </a:r>
            <a:endParaRPr lang="en-US" sz="952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 оболочек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стадии гиганта Солнце потеряет значительную часть внешней оболочки. Выброшенное вещество образует расширяющуюся газовую оболочку, а ядро станет гораздо плотнее и горячее.
</a:t>
            </a:r>
            <a:endParaRPr lang="en-US" sz="952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карлик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останется компактный белый карлик — очень маленький, но горячий звёздный остаток. Он будет постепенно остывать, уже не производя энергию термоядерным синтезом.
</a:t>
            </a:r>
            <a:endParaRPr lang="en-US" sz="9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уже достаточно, чтобы вырабатывать электричество без сжигания топлива, хотя для стабильной работы системы нужны накопители и резервные источники.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15–23%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данные по фотоэлектрическим кремниевым панелям.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типичная эффективность современных кремниевых солнечных панелей.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Солнце уникальным для человека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Ближайшая звезда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 — единственная звезда, воздействие которой мы чувствуем ежедневно. Оно определяет световой режим, тепло и многие привычные процессы, от таяния снега до роста растений.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Солнца объединяет астрономию, физику и химию. По его спектру, активности и строению учёные проверяют модели звёздной эволюции и поведения плазмы.
</a:t>
            </a:r>
            <a:endParaRPr lang="en-US" sz="1079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запускает фотосинтез, поддерживает круговорот воды и формирует климатические условия, без которых невозможны экосистемы и сложная жизнь на Земле.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Солнцем помогают прогнозировать космическую погоду, защищать спутники и энергосистемы, а также развивать технологии использования возобновляемой энергии.
</a:t>
            </a:r>
            <a:endParaRPr lang="en-US" sz="10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Солнце: звезда, от которой зависит жизнь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задаёт свет, тепло, климат и космическую погоду, а его изучение помогает понять не только Землю, но и эволюцию звёзд и планетных систем.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2026-05-31T18:30:24Z</dcterms:created>
  <dcterms:modified xsi:type="dcterms:W3CDTF">2026-05-31T18:30:24Z</dcterms:modified>
</cp:coreProperties>
</file>