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почему организмы производят потомство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сохраняет жизнь, передавая наследственность новым поколениям.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размножение в природе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 Древней Греции ученые изучали размножение. Современная биология выделяет половой и бесполый типы, которые играют важную роль в численности и эволюции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полового и бесполого размножения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требует двух родителей и происходит с обменом генетической информации, что создает разнообразие потомков. Этот способ характерен для млекопитающих и птиц.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от одного организма и дает идентичных потомков, типично для бактерий и гидр. Такой способ обеспечивает быстрое увеличение численности.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у организмов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и дрожжи образуют новые особи почкованием — на родителе появляется вырост, который отделяется и развивается отдельно.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Звёздчатка размножается делением: тело делится на части, каждая способна развиться в полноценный организм.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увеличивают численность посредством бинарного деления или образованием спор, что обеспечивает быстрый рост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внутри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рептилий оплодотворение происходит внутри организма, что обеспечивает защиту зародыша и повышает шансы развития потомства.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рыб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выпускают икру и сперму в воду, где происходит оплодотворение. Этот способ требует больших количеств гамет для успеха воспроизводства.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в 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может происходить и внутри, и снаружи организма в зависимости от среды обитания вида и его биологических особенностей.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животных: факты и примеры
</a:t>
            </a:r>
            <a:endParaRPr lang="en-US" sz="25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потомков
</a:t>
            </a:r>
            <a:endParaRPr lang="en-US" sz="341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даёт быстрый прирост численности благодаря высокой плодовитости.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меньше потомков, но повышает их качество и адаптивность.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размножение
</a:t>
            </a:r>
            <a:endParaRPr lang="en-US" sz="3185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смешивает гены родителей, создавая уникальные комбинации у потомков.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способствует лучшей адаптации видов к изменяющимся условиям среды.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сохраняет стабильность наследственных признаков у потомков.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половое и бесполое размножение по-разному влияют на эволюцию и выживаемость.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зиготы к многоклеточному организму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зигота начинает делиться, формируя многоклеточный организм с различными тканями и органами.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стадии эмбриона, где клетки активно делятся и специализируются для формирования тканей и органов.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из семян и спор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новые организмы появляются из семян или спор, которые прорастают, давая начало новому жизненному циклу.
</a:t>
            </a:r>
            <a:endParaRPr lang="en-US" sz="1246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у организмов
</a:t>
            </a:r>
            <a:endParaRPr lang="en-US" sz="33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отражают адаптации к различным средам обитания и биологическим особенностям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обеспечивают успешное выживание в конкретных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размножение
</a:t>
            </a:r>
            <a:endParaRPr lang="en-US" sz="302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стабильных средах преобладает бесполое размножение из-за быстрого и простого увеличения численности.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условий возрастает значение полового размножения ради генетического 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позволяет появляться новым адаптационным чертам, улучшающим шансы выживания.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 способствует эволюции, позволяя видам успешно приспосабливаться к меняющейся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в животном мире
</a:t>
            </a:r>
            <a:endParaRPr lang="en-US" sz="301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разные стратегии размножения: R-стратеги производят много потомков, вкладывая меньше заботы, что характерно для рыб и насекомых.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имеют немного потомков, но обеспечивают им высокий уровень ухода, как у слонов и людей, что связано с длительной жизнью и сложными условиями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каждого способа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численность организмов в благоприятных условиях, что позволяет быстро занимать новые территории и ресурсы.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отсутствие генетического разнообразия снижает адаптационные возможности при изменениях среды, делая виды уязвимыми к болезням и климатическим сдвигам.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времени и ресурсов, но способствует генетическому разнообразию, что повышает приспособляемость и выживаемость видов в долгосрочной перспективе.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родителя к потомству: бесполое и половое размножение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у разных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у растений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характерно для цветковых и хвойных растений. Семена развиваются после опыления и обеспечивают распространение потомства на большие расстояния.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и вегетативное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встречается у папоротников, мхов и грибов, где образуются споры. Вегетативное размножение — новый организм формируется из частей растения, таких как корни или побеги.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расселение семян у растений
</a:t>
            </a:r>
            <a:endParaRPr lang="en-US" sz="326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разными способами: с помощью насекомых, которые переносят пыльцу между цветками, обеспечивая оплодотворение.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используют воду для переноса пыльцы, обеспечивая размножение в водной среде.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также играет роль, распространяя легкую пыльцу на значительные расстояния между растениями для опыления.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формируются семена, которые разносятся животными, ветром или водой, что способствует прорастанию далеко от материнского растения.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растений, использующих разные способы размножения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растений, около 70%, используют семенное размножение, что обеспечивает широкое распространение и адаптацию к разным условиям.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характерно для определённых групп, таких как папоротники и мхи, и сохраняет важную роль в экосистемах.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грибы и микроорганизмы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 у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способны выживать в неблагоприятных условиях, рассеиваясь и давая начало новым организмам при подходящих обстоятельствах.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гиф у некоторых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соединяют гифы для обмена наследственным материалом и образования новых организмов, улучшая генетическое разнообразие.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каждые 20-30 минут, что позволяет им быстро увеличивать численность в благоприятной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человека: особенности
</a:t>
            </a:r>
            <a:endParaRPr lang="en-US" sz="3570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размножается половым путём с внутренним оплодотворением, что обеспечивает безопасное развитие плода внутри организма женщины и повышение шансов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требуют длительной заботы и воспитания, что сопровождается социальной ответственностью семьи и обществом, обеспечивая передачу не только генов, но и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поколений и генетические изменения через размножение способствовали развитию и приспособлению видов.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миллиарда лет
</a:t>
            </a:r>
            <a:endParaRPr lang="en-US" sz="5181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эволюции жизни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временем существования жизни, в течение которого размножение обеспечивает непрерывность биологических видов на планете.
</a:t>
            </a:r>
            <a:endParaRPr lang="en-US" sz="15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размножения для жизни
</a:t>
            </a:r>
            <a:endParaRPr lang="en-US" sz="296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фундаментальный процесс, поддерживающий разнообразие и устойчивость живых организмов, обеспечивая выживание и развитие биосферы на планете Земля.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2026-05-08T07:59:39Z</dcterms:created>
  <dcterms:modified xsi:type="dcterms:W3CDTF">2026-05-08T07:59:39Z</dcterms:modified>
</cp:coreProperties>
</file>