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— наш главный помощник на Земле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дарит свет, тепло и жизнь всему живому.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Солнце важно для жизни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находится очень далеко, но его свет и тепло доходят до Земли и делают наш мир живым: помогают растениям расти, согревают планету и поддерживают многие природные процессы каждый день.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Солнца нужен растениям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25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помогает растениям наращивать листья, стебли и плоды. Без него трава, деревья, овощи и фрукты не смогли бы развиваться как следует.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025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растут на свету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715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света получают растения, тем лучше они выглядят и тем активнее растут. Поэтому летом сады, клумбы и луга так быстро покрываются новой зеленью.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09715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сила природы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322870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листьях растение берёт воду из почвы и углекислый газ из воздуха. С помощью света оно делает себе пищу — этот процесс называется фотосинтезом.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22870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в листьях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8859"/>
            <a:ext cx="3911100" cy="14704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2650" y="1508859"/>
            <a:ext cx="3911100" cy="14704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лист работает как маленькая фабрика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325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лист похож на маленькую солнечную фабрику. Он принимает свет, а затем использует эту энергию, чтобы помогать растению расти и крепнуть. Именно поэтому листья так важны для всей жизни растения.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ловит солнечные лучи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2650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берёт воду из корней и углекислый газ из воздуха. Потом, при помощи света, он создаёт питательные вещества. Всё происходит тихо и незаметно, но без этой работы не было бы пышной зелени.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62650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идёт работа без шума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в воздухе связан с растениями и Солнцем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076400" y="2113903"/>
            <a:ext cx="4751100" cy="5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выделяют кислород, которым дышат люди и животные. Этот полезный газ появляется во многом благодаря солнечному свету, потому что без него работа зелёных листьев не идёт.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76400" y="1800500"/>
            <a:ext cx="47511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для дыхания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033750" y="4238353"/>
            <a:ext cx="4751100" cy="5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 есть, листья активно работают и обновляют воздух вокруг нас. Поэтому солнечный день полезен не только для прогулки, но и для самой природы.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033750" y="3924950"/>
            <a:ext cx="47511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запускает процесс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2555075" y="3176128"/>
            <a:ext cx="4751100" cy="5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наземные растения, но и водоросли тоже создают кислород. Вместе они трудятся под солнечными лучами и делают воздух пригодным для жизни.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55075" y="2862725"/>
            <a:ext cx="47511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зелёные организмы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согревает Землю
</a:t>
            </a:r>
            <a:endParaRPr lang="en-US" sz="38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0350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лучи нагревают землю, песок, камни и дороги. Без этого тепла наша планета была бы очень холодной, и жить на ней было бы трудно.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для суши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903325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движения воздуха появляются ветер, облака и перемена погоды. Так Солнце помогает не только согревать Землю, но и менять атмосферу вокруг нас.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03300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облака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722333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поверхность нагревает воздух над собой. Когда воздух становится разной температуры в разных местах, он начинает двигаться, словно невидимый помощник погоды.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722308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Нагрев воздуха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2541342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согревает моря, реки, озёра и даже маленькие лужи. Вода становится теплее, а потом начинает испаряться и участвовать в природных превращениях.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41317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для воды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солнечное тепло превращает воду в пар, облака и осадки.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7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запускает круговорот воды
</a:t>
            </a:r>
            <a:endParaRPr lang="en-US" sz="3759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воды по кругу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морях, реках, озёрах и лужах вода получает тепло от Солнца. От этого начинается её превращение в пар.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Солнце нагревает воду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1090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Нагретая вода становится невидимым водяным паром. Он поднимается вверх, словно лёгкий и очень торопливый гость.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200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Вода испаряется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147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небе пар охлаждается и собирается в маленькие капли. Из них постепенно появляются облака, похожие на пушистые ватные горы.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6367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Образуются облака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681205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облаков выпадают дождь или снег. Вода снова попадает на землю, в почву, реки и озёра, чтобы всё продолжилось.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681535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Осадки возвращают воду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День, ночь и времена года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и ночь появляются потому, что Земля всё время вращается вокруг своей оси. Когда одна сторона освещена Солнцем, там день, а другая в это время отдыхает в ночи.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25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вращается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3017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ось немного наклонена. Из-за этого солнечные лучи в разные сезоны падают по-разному: летом сильнее, а зимой слабее и косее.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63017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земной оси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511633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года меняются из-за движения Земли вокруг Солнца. Этот путь долгий, и за год наша планета успевает побывать в разных условиях освещения и тепла.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11633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вокруг Солнца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1440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лучи падают прямо, Земля получает больше тепла, поэтому летом теплее. Когда они падают косо, тепла приходит меньше, и наступает зима.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1440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меняется погода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и здоровье человека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643500" y="4213541"/>
            <a:ext cx="35148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 стоять под прямыми лучами не стоит. Головной убор, тень и вода помогают чувствовать себя хорошо даже в тёплый солнечный день.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43500" y="3931991"/>
            <a:ext cx="3331500" cy="2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на солнце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43500" y="1934791"/>
            <a:ext cx="35148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помогает организму вырабатывать витамин D. Он нужен для крепких костей и правильного роста, поэтому прогулки на улице очень полезны.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43500" y="1653241"/>
            <a:ext cx="3331500" cy="2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43500" y="3074166"/>
            <a:ext cx="35148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 и движение радуют тело и настроение. Лучше гулять утром или вечером, когда солнце не слишком горячее и не утомляет.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643500" y="2792616"/>
            <a:ext cx="3331500" cy="2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с пользой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882" y="1747259"/>
            <a:ext cx="40425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7007" y="3447534"/>
            <a:ext cx="468000" cy="37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живое связано одной цепочкой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ловят солнце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Трава, деревья, овощи и зёрна растут, потому что получают свет и тепло Солнца. Без этой энергии зелёные растения не смогли бы делать себе пищу и набирать силу.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появляется на полях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растений человек получает хлеб, фрукты, овощи и крупы. Даже простой бутерброд начинается с солнечного света: он помогает вырастить зерно, из которого потом делают муку и хлеб.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 конце цепочки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едят растения или животных, которые ими питаются. Поэтому Солнце помогает не только лесам и лугам, но и каждому человеку. Получается большая цепочка жизни, где всё связано.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питаются растениями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едят траву, листья, семена и плоды. Значит, их сила тоже зависит от Солнца, ведь без него растения не выросли бы и не стали бы кормом.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погода в разных местах Земли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1827475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нагревается быстрее, чем вода, поэтому у берегов морей и океанов температура меняется медленнее. Там погода часто мягче, а в глубине материков — резче и капризнее.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53880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и вода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62700" y="4313050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неравномерного нагрева Земли в разных странах бывают свои особенности погоды. Где-то чаще дуют ветры, где-то собираются облака, а где-то почти всегда светит яркое Солнце.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62700" y="402437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 повсюду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467267" y="3484525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воздух может удерживать больше влаги. Поэтому в одних местах часто идут дожди, а в других воздух сухой. Солнце помогает воде подниматься в небо и возвращаться обратно.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67267" y="319585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и осадки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271833" y="2656000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Солнце греет сильнее, возникают жаркие пустыни и тёплые равнины. В местах, куда солнечных лучей приходит меньше, стоят холодные области и долго держится снег.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271833" y="236732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Жаркие и холодные зоны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175" y="1791059"/>
            <a:ext cx="468000" cy="37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7007" y="1791059"/>
            <a:ext cx="468000" cy="37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из света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5175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панели улавливают свет и превращают его в электрический ток. Так можно питать лампы и некоторые приборы, не сжигая топливо и не выпуская дым.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для теплиц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897007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теплицах солнечное тепло помогает растениям расти даже тогда, когда на улице прохладно. Внутри сохраняется более тёплый воздух, и овощи чувствуют себя почти как летом.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для улиц и домов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970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 помогает освещать некоторые дворы, дорожки и здания. Днём панели собирают свет, а потом этот запас превращается в удобное освещение вечером.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Сушка урожая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18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Фрукты, ягоды и травы можно сушить на солнце. Тёплый воздух убирает лишнюю влагу, и продукты дольше хранятся. Это старый и очень полезный способ.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используют энергию Солнца
</a:t>
            </a:r>
            <a:endParaRPr lang="en-US" sz="3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9084"/>
            <a:ext cx="4036200" cy="1604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4525" y="1479084"/>
            <a:ext cx="4036200" cy="1604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том, как Солнце работает для природы и людей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1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солнечные лучи падают на поле, и зелёные ростки словно просыпаются. Рядом стоят деревья, а в почве остаётся влага, чтобы растения могли расти дальше. Так Солнце помогает урожаю и всему живому вокруг.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1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которое оживает утром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445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 блестит солнечный свет, а рядом работают солнечные панели. День становится тёплым, растения получают энергию, а люди — электричество. Один источник света помогает и природе, и нашему удобству.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445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панели и тёплый день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было бы без Солнца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564000" y="2849450"/>
            <a:ext cx="22281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Солнца Земля погрузилась бы в темноту и сильный холод. Поверхность быстро остыла бы, и привычные нам день, тепло и яркое небо исчезли бы совсем.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64000" y="2179300"/>
            <a:ext cx="22062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стало бы света и тепла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457950" y="2849450"/>
            <a:ext cx="22281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солнечного света растения не смогли бы делать пищу в листьях. Тогда трава, деревья, овощи и фрукты перестали бы расти, а вместе с ними исчезла бы еда.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457950" y="2179300"/>
            <a:ext cx="22062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не смогли бы жить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6336575" y="2849450"/>
            <a:ext cx="22281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нет растений, не хватает пищи и кислорода. Людям и животным было бы нечем дышать и питаться. Земля стала бы почти пустой и непригодной для обычной жизни.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336575" y="2179300"/>
            <a:ext cx="22062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стала бы очень трудной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солнечная энергия проходит через природу и помогает всем живым существам.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Солнце поддерживает жизнь на Земле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175" y="1770259"/>
            <a:ext cx="468000" cy="41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3680" y="3403734"/>
            <a:ext cx="40425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Солнце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звезда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— не планета, а звезда. Оно само светит и согревает другие тела в космосе. Именно поэтому на Земле возможны день, тепло и жизнь.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приходит быстро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добирается до Земли примерно за 8 минут 20 секунд. Это кажется почти мгновением, хотя расстояние до Солнца очень большое.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кажется маленьким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небе Солнце выглядит небольшим, потому что находится очень далеко от нас. Но на самом деле оно огромное и во много раз больше Земли.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очень горячо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Солнца температура настолько высокая, что там выделяется огромная энергия. Она и делает Солнце таким сильным источником света и тепла.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3689" y="1572300"/>
            <a:ext cx="1880059" cy="284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себя в солнечную погоду
</a:t>
            </a:r>
            <a:endParaRPr lang="en-US" sz="38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60350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гулять утром или вечером, когда Солнце не печёт слишком сильно. В полдень жарче всего, и даже самые бодрые ноги могут быстро устать.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 прохладное время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41347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убор помогает защитить голову от перегрева, а лёгкая одежда — от лишнего жара. Тень под деревом тоже отлично подходит для отдыха.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541322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Надевай защиту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903315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жаркую погоду важно пить воду, чтобы не почувствовать слабость. Если стало слишком горячо, нужно посидеть в тени и дать себе немного передохнуть.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903290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 воду и отдыхай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2195" y="1747259"/>
            <a:ext cx="317625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1805" y="3447534"/>
            <a:ext cx="468000" cy="37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растения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5175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ломать ветки и не топтать траву, растения лучше растут и используют солнечный свет. Зелёным листьям нужна забота, как школьной тетради — аккуратность.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воду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897007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помогает растениям и животным жить, а почве — оставаться влажной. Когда люди не тратят воду зря, природе легче пользоваться солнечным теплом и расти.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Убирать мусор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970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мусора мало, земля и вода остаются чистыми. Тогда растения могут расти лучше, а солнечная энергия помогает природе работать спокойно и без лишних помех.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дыма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18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помогает Солнцу согревать и освещать Землю без лишних помех. Если вокруг меньше дыма, растения получают больше света, а люди дышат легче.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могут помогать природе
</a:t>
            </a:r>
            <a:endParaRPr lang="en-US" sz="3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дарит Земле свет, тепло и энергию для роста растений, движения воды и жизни людей и животных. Беречь природу — значит помогать этому большому чуду работать каждый день.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делает нашу планету живой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2026-05-26T03:53:45Z</dcterms:created>
  <dcterms:modified xsi:type="dcterms:W3CDTF">2026-05-26T03:53:45Z</dcterms:modified>
</cp:coreProperties>
</file>