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в XX веке: ключевые проблемы и историческое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донских казаков: войны, репрессии и возрождение традиций.
</a:t>
            </a:r>
            <a:endParaRPr lang="en-US" sz="3711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появились в XVI–XVII веках вдоль реки Дон. Они создали особую военную и административную структуру, охраняя южные рубежи России и развивая сельское хозяйство.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донские казаки: исторический контекст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1,5 миллиона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казаков насчитывалось в начале XX века во Всевеликом войске Донском, объединяющем сотни станиц и хуторов.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1917 году донское казачество представляло мощную автономную общность с землями, судами и администрацией, влияя на оборону юга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Исторического музея Донского казачества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рядовых казаков подчеркивает широкое участие обычных членов в управлении войском.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самоуправления демонстрирует сложную внутреннюю организацию казачьего общества.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историка А. Петрова, 2019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ролей в структуре казачьего общества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казаков по сторонам конфликта
</a:t>
            </a:r>
            <a:pPr algn="ctr" indent="0" marL="0">
              <a:lnSpc>
                <a:spcPct val="100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казаков поддержала Белое движение под командованием Мамонтова и Краснова, стремясь сохранить старый порядок. Другая группа присоединилась к Красной армии, защищая новую власть.
</a:t>
            </a:r>
            <a:endParaRPr lang="en-US" sz="991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Ожесточённые бои на территории Дона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Сражения между враждующими силами разрушали станицы и приводили к многочисленным жертвам среди мирных жителей, что оставило глубокий след в памяти населения.
</a:t>
            </a:r>
            <a:endParaRPr lang="en-US" sz="1062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войны на казачье население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привела к существенным потерям и перемещениям казаков, подорвала их социальные устои и вызвала потрясения в традиционном укладе.
</a:t>
            </a:r>
            <a:endParaRPr lang="en-US" sz="1062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во время Гражданской войны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до 70% казачьих семей на Дону были затронуты репрессиями, что существенно уменьшило численность и влияние казачества.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власть проводила расселение казаков, считая их оппонентами новой власти и классовыми врагами.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Использовались конфискации имущества, выселения и запреты на деятельность казачьих организаций для разрушения самобытных структур.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Рассказачивание: причины, методы, последствия
</a:t>
            </a:r>
            <a:endParaRPr lang="en-US" sz="2938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входили в колхозы и совхозы, становясь рабочими нового порядка, но многие традиционные элементы культуры оставались под запретом.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донских казаков в советское общество в 1930-е годы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казачьи кавалерийские части в Красной армии, что позволяло сохранить воинские навыки, несмотря на официальное отрицание казачества.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передавались устно в семьях через обряды, песни и рассказы о прошлом.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казачьих традиций и памяти в советское время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казачья символика была запрещена до конца 1980-х, что ограничивало публичное проявление идентичности.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Тайные кружки сохраняли искусство вышивки и традиционные песни, передавая знания молодому поколению.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давление, казаки сохраняли культурное наследие в частной жизни и поддерживали дух общности.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203907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950" y="1203907"/>
            <a:ext cx="2130000" cy="19843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050525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голод 1932–1933 годов
</a:t>
            </a:r>
            <a:pPr algn="ctr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Коллективизация привела к изъятиям зерна, что вызвало массовый голод. Историки оценивают гибель казаков от 200 до 300 тысяч человек в эти годы.
</a:t>
            </a:r>
            <a:endParaRPr lang="en-US" sz="1262" dirty="0"/>
          </a:p>
        </p:txBody>
      </p:sp>
      <p:sp>
        <p:nvSpPr>
          <p:cNvPr id="6" name="Text 1"/>
          <p:cNvSpPr txBox="1"/>
          <p:nvPr/>
        </p:nvSpPr>
        <p:spPr>
          <a:xfrm>
            <a:off x="4960950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казачьих станиц
</a:t>
            </a:r>
            <a:pPr algn="ctr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традиционные поселения казаков были уничтожены или полностью изменены, что способствовало исчезновению старого социального уклада.
</a:t>
            </a:r>
            <a:endParaRPr lang="en-US" sz="1247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Коллективизация и голод на Дону: трагические последствия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в годы Великой Отечественной войны
</a:t>
            </a:r>
            <a:endParaRPr lang="en-US" sz="2681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26261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войны (1941)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донских казаков мобилизовалась в Красную армию, сформировав кавалерийские дивизии для обороны страны.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28546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казачьих подразделений в Вермахте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казаки под командованием П.Н. Краснова воевали на стороне Германии, формируя специальные казачьи части.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46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боевые действия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участвовали в крупных операциях на южных и центральных фронтах, проявляя стойкость и воинскую доблесть.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6038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участия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общей сложности около 252 тысяч донских казаков сражались в войне, внося значительный вклад в победу.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Обвинения в коллаборационизме и депортации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1944 году многие донские казаки были обвинены в связи с оккупантами и подверглись массовым депортациям. Изъятие оружия и запрет на ношение формы ограничивали их военную и культурную активность.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и депортации донских казаков после войны
</a:t>
            </a:r>
            <a:endParaRPr lang="en-US" sz="288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 казачьей идентичности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Лишь в конце 1980-х годов казаки получили возможность открыто возрождать традиции и возвращаться к своей казачьей идентичности, после долгих десятилетий запретов и преследований.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казачьих традиций в эти годы сохранялись лишь в семейных кругах и неформальных сообществах, поскольку официально казачество оставалось под запретом.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в период забвения (1950–1970-е годы)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Происходила активная ассимиляция казаков в советское общество, что приводило к ослаблению уникальных культурных черт и традиционных связей между поколениями.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проявления казачьей культуры были запрещены, что затрудняло передачу обрядов и языка новым поколениям.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Союза казаков России в 1989 году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казаков России стал центром объединения казаков и возрождения традиций. Он организовывал фестивали, слёты и способствовал возрождению народных обрядов в регионе.
</a:t>
            </a:r>
            <a:endParaRPr lang="en-US" sz="1013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казачьей формы и традиций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1980-х годов стало возможным публично носить казачью одежду и открыто демонстрировать культурную самобытность, что вдохнуло новую жизнь в казачество.
</a:t>
            </a:r>
            <a:endParaRPr lang="en-US" sz="1062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интереса молодежи к истории казаков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региона активно стала изучать историю и обычии донских казаков, что способствовало передаче знаний и укреплению идентичности казачьих сообществ.
</a:t>
            </a:r>
            <a:endParaRPr lang="en-US" sz="1062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донского казачества в перестройку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1990-х годах донские казачьи общества начали официальную регистрацию, что обеспечило им легитимность и доступ к государственным институтам.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Казачество в современной России: законы и официальное признание
</a:t>
            </a:r>
            <a:endParaRPr lang="en-US" sz="2285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образовательные учреждения и некоммерческие организации, направленные на изучение и популяризацию казачьей истории и культуры.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Было создано войсковое казачье общество «Всевеликое войско Донское», объединившее традиционные станицы и культурные организации.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2005 году принят Федеральный закон «О государственной службе российского казачества», регулировавший взаимодействие казаков с государственными структурами.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активно участвуют в патриотическом воспитании молодёжи, организуют учебные кадетские корпуса и военно-спортивные лагеря, поддерживая духовные и физические традиции.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роль донских казаков в обществе и культуре
</a:t>
            </a:r>
            <a:endParaRPr lang="en-US" sz="288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занимаются сохранением исторических памятников и проводят фестивали, способствующие широкой популяризации казачьей культуры и укреплению региональной идентичности.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090241"/>
            <a:ext cx="4328400" cy="1381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существенное сокращение численности донских казаков за столетие с восстановлением тенденции к возрождению в XXI веке.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казаков резко сократилась в советский период, но в наши дни продолжается восстановление и рост официально зарегистрированных казацких обществ.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Союз казаков России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численности донских казаков в XX веке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составляют крупнейшую группу среди казачьих войск, что подчеркивает их историческую значимость и влияние в российском казачестве.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ведущей роли донского казачества в структуре национального казачьего сообщества России.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казачий реестр, 2010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среди казачества России: соотношение и масштабы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50570" y="0"/>
            <a:ext cx="279276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территории проживания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проживают преимущественно в Ростовской и Волгоградской областях, а также в части Краснодарского края и Республики Калмыкия, сохраняя историческую локализацию.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800" y="370425"/>
            <a:ext cx="5739000" cy="13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современного донского казачества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казачьи общества и станицы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Крупнейшими обществами являются Всевеликое войско Донское и Донской округ Ростовской области. Известные станицы включают Вёшенскую и Еланскую, важные центры культуры и истории.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06" y="1639059"/>
            <a:ext cx="320715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02051" y="1639059"/>
            <a:ext cx="280626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7564" y="3368831"/>
            <a:ext cx="350400" cy="280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67164" y="3353258"/>
            <a:ext cx="350400" cy="31146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и традиции донских казаков сегодня
</a:t>
            </a:r>
            <a:endParaRPr lang="en-US" sz="2938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и танцы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песни и танец «казачий пляс» остаются важнейшей частью культурного самовыражения и традиционного досуга сообщества.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казачьей кухни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донских казаков представлена традиционными блюдами, в которых сочетаются местные продукты и рецепты, передаваемые из поколения в поколение.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одежда и вышивка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Сохраняются элементы национальной одежды с характерной вышивкой, отражающей историю и художественные традиции донского казачества.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Верховая езда и праздник Атаманский сбор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Верховая езда остаётся важной традицией, а праздники и ярмарки, такие как Атаманский сбор, поддерживают живое культурное наследие.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5950" y="1747029"/>
            <a:ext cx="3548100" cy="33956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51486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казаки: историческое наследие и возрождение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прошли трудный путь и сегодня вновь играют значимую роль в культуре и общественной жизни региона, сохраняя уникальные традиции и вдохновляя молодое поколение.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2026-05-11T03:21:06Z</dcterms:created>
  <dcterms:modified xsi:type="dcterms:W3CDTF">2026-05-11T03:21:06Z</dcterms:modified>
</cp:coreProperties>
</file>