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image" Target="../media/image-12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показывал внутренний мир человека через природу, тишину и маленькие события.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Павлович Казаков — писатель, который умел видеть красоту в простом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 писал в XX веке, особенно в послевоенные годы, когда литература много внимания уделяла человеку и чувствам. Он стал мастером небольшого рассказа: Север, море, лес, дети и животные помогают понять важные поступки и уроки.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Юрий Казаков и почему его читают в школе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факты о жизни Юрия Казакова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Столбцы: дата, событие, значение.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прожил литературно недолго, но успел стать заметным мастером короткого рассказа — с фокусом на чувствах и человеке.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справка об Ю. П. Казакове (общие сведения)
</a:t>
            </a:r>
            <a:endParaRPr lang="en-US" sz="69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первые впечатления будущего писателя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ранний взгляд на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 родился в Москве в 1927 году. Его детство совпало с трудным временем, когда стране приходилось справляться с большими испытаниями. Наблюдения за городом и обычными семьями помогли ему понимать «простого» человека.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труду и судьбе человека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прозе часто чувствуется уважение к скромному, незаметному труду и внимательное отношение к человеческой судьбе. Поэтому для иллюстрации уместны образы Москвы середины XX века и портрет писателя.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Юрия Казакова в литературу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00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Поиски себя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не сразу стал известным: он пробовал разные занятия и искал собственный путь. Только со временем стало ясно, что ему ближе всего короткий, точный и выразительный рассказ.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073864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публикации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Литературный успех начался с публикаций в журналах. Постепенно читатели замечали: его сила — в умении показать переживания через небольшую сцену, взгляд, слово или паузу.
</a:t>
            </a:r>
            <a:endParaRPr lang="en-US" sz="1155" dirty="0"/>
          </a:p>
        </p:txBody>
      </p:sp>
      <p:sp>
        <p:nvSpPr>
          <p:cNvPr id="12" name="Text 4"/>
          <p:cNvSpPr txBox="1"/>
          <p:nvPr/>
        </p:nvSpPr>
        <p:spPr>
          <a:xfrm>
            <a:off x="5967739" y="2427825"/>
            <a:ext cx="2750400" cy="10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Зрелость рассказчика
</a:t>
            </a:r>
            <a:pPr algn="l" indent="0" marL="0">
              <a:lnSpc>
                <a:spcPct val="115000"/>
              </a:lnSpc>
              <a:buNone/>
            </a:pPr>
            <a:r>
              <a:rPr lang="en-US" sz="67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его манере всё больше привыкали, а темы природы и человека раскрывались особенно тонко. В таких рассказах маленькое событие становится ключом к внутреннему миру героя.
</a:t>
            </a:r>
            <a:endParaRPr lang="en-US" sz="115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рассказов Юрия Казакова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часто переплетаются внешняя тишина природы и внутренние переживания героев: место на Севере помогает понять, как человек проявляет себя.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 главенство Северной природы, а также значимость детства и психологического состояния. В центре всегда остаются чувства и нравственный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тем в исходном материале; доли даны как условные для наглядности (без точных статистических данных).
</a:t>
            </a:r>
            <a:endParaRPr lang="en-US" sz="57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Север так важен в его произведениях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на Севере помогает писателю показать «внутреннюю погоду» героя. Холод, снег и ветер отражаются на настроении и помогают понять, почему поступок кажется единственно верным именно сейчас.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рассказах Север населён конкретными людьми труда: рыбаками, охотниками, поморами, путниками. Их ежедневные занятия становятся поводом для разговоров о заботе, ответственности и взаимной поддержке.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у Казакова — не фон, а пространство тишины, холода и простора. Там особенно отчётливо видно, какими бывают характеры людей и как они ведут себя в трудной, но честной 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— это место, где меньше лишних слов. Поэтому решения и чувства проявляются через поступки: человек думает, сомневается, выбирает и отвечает за результат — даже в маленьком эпизоде.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и стиля писателя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мало громких событий, зато много внутреннего движения. Пауза, тишина и мягкая интонация работают как сигнал: именно через них открываются переживания.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роль играет пейзаж. Он не просто украшает текст, а помогает передать чувства — радость, тревогу, спокойствие — и делает историю особенно близкой читателю.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пишет простыми, но точными словами. Его описания обычно короткие, но «цепляющие»: читатель будто видит детали сам — и потому лучше понимает настроение героев.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3273" y="950175"/>
            <a:ext cx="6917455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рассказы Юрия Казакова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и главный смысл.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рассказов и краткие темы из предоставленного материала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названиях видно, что Казаков ценит не «большие дела», а человеческие качества: заботу, внимание к другому и умение чувствовать мир.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характер раскрывается через поступки и переживания: доброта, стыд, верность, жалость, готовность помочь. Поэтому в качестве визуального образа хорошо подходит северный берег, лодка, зимний пейзаж или сценка деревенской жизни.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Казакова — обычные люди с сильными чувствами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Казакова редко похожи на сказочных персонажей или «супергероев». В центре оказываются дети, взрослые, рыбаки, охотники, случайные путники и одинокие люди, у которых есть сердце и память о доброте.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складывается рассказ у Юрия Казакова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его прозы строится вокруг маленького эпизода: от повседневного начала — через точную деталь и внутренний отклик героя — к простому, но запоминающемуся финалу.
</a:t>
            </a:r>
            <a:endParaRPr lang="en-US" sz="81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8367" y="1022089"/>
            <a:ext cx="157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37399"/>
            <a:ext cx="249000" cy="22133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35508" y="2446924"/>
            <a:ext cx="249000" cy="2213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детства у Казакова: что именно раскрывается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открытия и переживания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у Казакова — время, когда ребёнок впервые сталкивается с неизвестным: страхом, радостью и жалостью. Он пробует понять мир, а чувства подсказывают, где правда.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через поступки
</a:t>
            </a:r>
            <a:pPr algn="l" indent="0" marL="0">
              <a:lnSpc>
                <a:spcPct val="115000"/>
              </a:lnSpc>
              <a:buNone/>
            </a:pPr>
            <a:r>
              <a:rPr lang="en-US" sz="4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не объясняет нравственность заранее. Он показывает, как детское сердце откликается: один добрый поступок, одно слово, одна пауза могут изменить отношение к другому человеку.
</a:t>
            </a:r>
            <a:endParaRPr lang="en-US" sz="958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Замечать правду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4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его рассказах учатся смотреть внимательнее: замечать мелочи, понимать настроение взрослых и видеть последствия своих действий. Такой взгляд делает мир честнее и понятнее читателю.
</a:t>
            </a:r>
            <a:endParaRPr lang="en-US" sz="997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становится ярче и трогательнее
</a:t>
            </a:r>
            <a:pPr algn="l" indent="0" marL="0">
              <a:lnSpc>
                <a:spcPct val="115000"/>
              </a:lnSpc>
              <a:buNone/>
            </a:pPr>
            <a:r>
              <a:rPr lang="en-US" sz="4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действует из заботы, даже маленькое событие приобретает значение. Благодаря детской интонации тексты звучат тепло: они помогают почувствовать, как много значит участие.
</a:t>
            </a:r>
            <a:endParaRPr lang="en-US" sz="9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чертами отличается проза Юрия Казакова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заметными оказываются психологизм и изображение природы: именно через них читатель чувствует движение мыслей и настроение героя, даже когда события внешне просты.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описания показывают: Казаков добивается глубины небольшим эпизодом, потому что он «подсвечивает» чувства деталью и природной картиной.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5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текстовых характеристик прозы (по описанию основных особенностей, данных в методическом плане).
</a:t>
            </a:r>
            <a:endParaRPr lang="en-US" sz="58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Юрий Казаков и другие писатели о природе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рассказах герои обычно простые и узнаваемые: дети, рыбаки, путники. Природа важна не как украшение, а как фон, который помогает понять внутреннее состояние человека и ход его мыслей.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Казакова часто сопоставляют с Паустовским и Пришвиным: все они внимательно наблюдали природу и умели превращать её в художественный образ. Однако у Казакова чаще звучат тишина и негромкая грусть.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Казакова красота мира тесно связана с личным переживанием. Поэтому прозу можно назвать более «домашней» и тёплой: она заставляет прислушаться к себе и заметить чувства рядом.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001631"/>
            <a:ext cx="4014300" cy="168246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Казакова и их главные идеи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Соотнесите название, центральный образ и смысл: в каждом рассказе маленькая история раскрывает важное чувство или нравственный урок.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общую закономерность: от конкретного образа (животное, ребёнок, природа) автор приходит к чувству — доброте, доверию, гармонии и состраданию.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и темы произведений приведены в исходном описании слайда.
</a:t>
            </a:r>
            <a:endParaRPr lang="en-US" sz="69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6" y="101125"/>
            <a:ext cx="4925029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362213" y="243800"/>
            <a:ext cx="3944400" cy="11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прозе Юрия Казакова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951800" y="2407871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Казакова природа словно «отвечает» герою: море, снег, лес, ветер и тишина помогают понять, что происходит в душе. Пейзаж становится частью смысла, а не фоном.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951725" y="3793042"/>
            <a:ext cx="2353500" cy="106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по описаниям природы угадывает одиночество, радость, тревогу или спокойствие. Поэтому особенно точным получается северный пейзаж, река, лес и берег моря, где чувства слышны особенно ясно.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рассказы Казакова важны для школьного чтения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1543661" y="23990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помогают тренировать внимательное чтение: замечать детали, понимать поступки и различать оттенки чувств. Ребёнок учится видеть человека рядом и учитывать, что другой тоже переживает.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621425" y="3748700"/>
            <a:ext cx="47409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пятого класса особенно ценна именно эмоциональная ясность рассказов. Такие книги поддерживают разговор о характере и выборе: «что случилось» важно, но ещё важнее — «как это почувствовал герой».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6182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Казакова подходят для школы: они небольшие по объёму, но «собирают» много смысла. В коротком эпизоде хорошо видны темы доброты, ответственности и уважения к природе.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связаны темы, герои и образы у Казакова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подчёркивает: у писателя каждый эмоциональный мотив связан с конкретным пространством или событием. Так чувства становятся «видимыми» через образы.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центральным остаётся человек и его чувства, то природа и быт работают как средство психологического объяснения. Поэтому краткий рассказ даёт устойчивый эмоциональный след.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4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элементов прозы: темы (одиночество, детство, сострадание, нравственный выбор), образы и мотивы — по исходному описанию слайда.
</a:t>
            </a:r>
            <a:endParaRPr lang="en-US" sz="44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значение Юрия Казакова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особенно бережно передавал психологические переживания: настроение, сомнения, стыд, радость и сочувствие. Часто важнее событий оказывается то, как герой их осмысливает.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Казаков стал одним из заметных мастеров русского короткого рассказа. Его проза доказывает, что небольшая история может быть глубокой, трогательной и построенной на точном внутреннем движении.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менее значима и природа: у Казакова она всегда «смысловая». Пейзаж поддерживает характер, усиливает интонацию и помогает читателю почувствовать атмосферу происходящего без лишних слов.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продолжают читать, потому что в рассказах сочетаются правда жизни, доброта и красота простого языка. Казаков учит сопереживать и уважать обычные поступки людей.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проза Юрия Казакова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Проза Казакова открывает особый мир, где тишина, природа, детство и человеческая душа помогают понять себя и других. Она учит видеть красоту в обычном, ценить доброту, сочувствие и честность, внимательно читая детали.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2026-05-12T20:47:57Z</dcterms:created>
  <dcterms:modified xsi:type="dcterms:W3CDTF">2026-05-12T20:47:57Z</dcterms:modified>
</cp:coreProperties>
</file>