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строения клетки: мембрана и ядро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жизни, важность мембраны и ядра в её функционировании.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открытия клетки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клетки заметил Роберт Гук в 1665 году; Шлейден и Шванн сформировали клеточную теорию в XIX веке. Современная микроскопия расширила знания о клеточных структурах.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клетки и универсальность клеточного строения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структурная и функциональная единица всех живых организмов, обладающая цитоплазмой, мембраной и наследственным материалом, что обеспечивает целостность и жизнеспособность.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клеточного строения проявляется в наличии общих компонентов у бактерий, одноклеточных и многоклеточных организмов, что подтверждает единый принцип организации жизни на Земле.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прокариотические бактерии и сложные многоклеточные животные и растения, где клетки выполняют специализированные функции, сохраняя общие базовые черты.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 и их функции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защита и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гибкий барьер, отделяющий внутреннее содержимое клетки от окружающей среды. Она обеспечивает селективный обмен веществ и влияет на коммуникацию с другими клетками.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среда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Желеобразное вещество, заполняющее клетку, в котором располагаются органеллы и протекают биохимические процессы, обеспечивающие жизнедеятельность клетки.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генетический материал, регулирует синтез белков и контролирует процессы роста, деления и развития клетки через передачу наследственной информации.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размеров клеточных органелл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органелл существенно отличаются и отражают их функции и сложность внутреннего строения клетки.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органеллы, такие как ядро, выполняют функции регуляции, в то время как мелкие служат для синтеза и переработки веществ.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2020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строение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фосфолипидов, создающих полупроницаемый барьер между внутренней и внешней средой клетки.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Интегральные и периферические белки встроены в мембрану и отвечают за транспорт веществ и передачу сигналов.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Гликокаликс, представленный углеводными цепями, покрывает внешнюю сторону мембраны, участвуя в клеточной идентификации и защите.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содержат холестерин, поддерживающий текучесть и стабильность мембранной структуры при изменениях температуры.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клеточной мембраны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обеспечивает избирательную проницаемость, контролируя поступление и выведение веществ, поддерживая внутреннюю среду клетки постоянной.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роль барьера, защищая клеточные компоненты от разрушительных внешних факторов и патогенных воздействий.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участвует в восприятии внешних сигналов, межклеточном взаимодействии и регуляции обмена веществ посредством специализированных белков.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подтверждения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 использованием криоэлектронной микроскопии подтвердили наличие динамичного распределения компонентов мембраны, поддерживая концепцию жидкостно-мозаичной модели Сингера и Николсона.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структура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в двойном слое свободно смещаются, а белки перемещаются среди них, создавая гибкую и адаптивную оболочку. Эта модель объясняет функциональное разнообразие мембраны.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Жидкостно-мозаичная модель мембраны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транспорта веществ через мембрану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происходит без энергетических затрат и включает простую диффузию и осмос по концентрационному градиенту.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Облегчённая диффузия использует белковые переносчики для ускоренного перемещения молекул по градиенту концентрации.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 АТФ и обеспечивает перенос веществ против концентрационного градиента, поддерживая клеточный гомеостаз.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Эндоцитоз и экзоцитоз обеспечивают транспорт крупных молекул и частиц путем образования мембранных пузырьков.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11485"/>
            <a:ext cx="4794300" cy="12902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пассивного и активного транспорта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отличия между пассивным и активным транспортом веществ через клеточную мембрану.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Пассивные механизмы обеспечивают свободный обмен, активные — поддерживают концентрации, необходимые для жизнедеятельности.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2021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типы мембранных белков и их функции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 и их значение в 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белки, например, натрий-калиевый насос, обеспечивают перенос ионов через мембрану, поддерживая электролитный баланс и мембранный потенциал. Они активно регулируют ионный состав внутриклеточной среды, необходимый для жизнедеятельности клетки.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белки: коммуникация клетки с внешней средой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 на поверхности мембраны распознают сигналы из окружающей среды, передавая их внутрь клетки. Это запускает каскады биохимических реакций, регулирующих клеточные процессы и адаптацию к изменениям.
</a:t>
            </a:r>
            <a:endParaRPr lang="en-US" sz="1032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и ферментные белки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формируют каркас мембраны, обеспечивая её механическую устойчивость и форму. Ферментные белки катализируют химические реакции на поверхности мембраны, участвуя в метаболизме и передаче сигналов.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клетки: основные структуры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компоненты ядра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нуклеоплазма, хроматин с наследственным материалом и ядрышко, ответственное за синтез рибосомных компонентов. Эти элементы обеспечивают хранение и реализацию генетической информации.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и ядерные поры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 двух мембран, пронизанных ядерными порами. Поры обеспечивают выборочный обмен веществ и молекул между ядром и цитоплазмой, поддерживая жизненные процессы клетки.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в ядре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находится в форме хроматина, упорядоченного комплекса с белками, и в компактных хромосомах при делении клетки. Она содержит всю наследственную информацию организма.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экспрессию генов, регулируя какие белки синтезируются, что обеспечивает адаптацию и функционирование клетки в разных условиях.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 структура генетического материала влияют на нормальное течение клеточного цикла, включая процессы роста, деления и восстановления клетки.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информации: от ДНК к синтезу белков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биосинтеза белка в эукариотической клетке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оболочка: структура и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двух липидных мембран, которые отделяют ядро от цитоплазмы, создавая отдельное пространство для хранения генетического материала.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обеспечивают регулируемый транспорт молекул, включая РНК и белки, поддерживая обмен между ядром и цитоплазмой.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компартментализацию, изолируя процессы транскрипции и синтеза РНК, что повышает эффективность регуляции генов.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ДНК от механических и химических повреждений, а также от вмешательства нежелательных молекул внешней среды.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ядрышка в клеточном метаболизме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Рибосомное производство как ключевая функция ядрышка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синтезирует рибосомные РНК и объединяет их с белками, формируя субъединицы рибосом. Это критически важно для способности клетки к синтезу белка и поддержания жизнеспособности.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активности ядрышка при росте и 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ядрышка особенно высока в фазах клеточного роста и митоза, обеспечивая быстрый восстановительный процесс и подготовку клетки к делению. Это гарантия стабильного функционирования клеточного цикла.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ядра для жизнедеятельности клетки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координирует экспрессию генов, обеспечивая синтез необходимых белков в ответ на внутренние и внешние сигналы.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процессы деления клетки — митоз и мейоз, что обеспечивает правильное распределение наследственной информации потомкам.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работе ядра приводят к мутациям, генетическим заболеваниям и нарушению нормального клеточного цикла, угрожающим здоровью организма.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ядер различных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Гистограмма демонстрирует значительные различия в размерах ядер, отражающие особенности клеточного строения у разных царств живой природы.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 ядер у животных и растений связаны с необходимостью хранения обширного генетического материала и сложной регуляции.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цитологии, 2023 год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клеточных структур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позволяет визуализировать отдельные белки и органеллы с помощью меток, выявляя их локализацию в клетке.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Конфокальная микроскопия улучшает разрешающую способность и создаёт трёхмерные изображения клеточных структур, углубляя понимание их организации.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томография даёт высокое пространственное разрешение ультраструктур, раскрывая тонкие детали мембран и органелл.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способствуют открытиям в динамике клеточных процессов и взаимодействиях на молекулярном уровне, расширяя границы биологии.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клеточного строения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ядро — центральные компоненты, обеспечивающие жизнедеятельность и наследственность клетки. Глубокое понимание их функций способствует развитию биомедицины и биотехнологий.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2026-05-09T23:44:35Z</dcterms:created>
  <dcterms:modified xsi:type="dcterms:W3CDTF">2026-05-09T23:44:35Z</dcterms:modified>
</cp:coreProperties>
</file>