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Обзор, значение и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важный процесс обеспечения организма кислородом и удаления углекислого газа.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научное исследование дыхания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издавна ассоциировалось с жизнью и изучалось учёными, начиная с античности. В XVII-XVIII веках раскрыли важнейшие механизмы газообмена и роль крови. Сегодня дыхание – основа обмена веществ у всех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дыхательного процесса у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внешний газообмен: кислород поступает в лёгкие, а углекислый газ выводится наружу через дыхательные пути.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этап включает транспорт газов кровью: кислород переносится к тканям, углекислый газ возвращается к лёгким для выведения.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этап — внутренний газообмен: клетки используют кислород для выработки энергии, выделяя углекислый газ в кровь.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дыхательной системы человека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— первый фильтр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очищает и согревает вдыхаемый воздух, задерживая пыль и микроорганизмы. Влажная слизистая способствует подготовке воздуха к дальнейшему пути.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пути — трубопровод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Глотка, гортань и трахея направляют воздух в лёгкие. Особенно важна трахея с хрящевыми кольцами, поддерживающими открытость дыхательных путей.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основное место газообмена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состоят из долей, покрыты плеврой и содержат миллионы альвеол, где кислород переходит в кровь, а углекислый газ выводится из неё.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дыхательных мышц во время дыхания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диафрагма и межрёберные мышцы расслабляются, уменьшая объём грудной клетки и выталкивая воздух наружу.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главный вдохательный мышечный слой, при сокращении увеличивающий объём грудной полости, что способствует втягиванию воздуха в лёгкие.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межрёберные мышцы поднимают ребра при вдохе, расширяя грудную клетку и облегчая поступление воздуха внутрь.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в дыхательной системе человека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и обработки воздуха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ключевой элемент газообмена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газообмена благодаря форме альвеол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маленькие пузырьки с тонкими стенками, обеспечивающие огромную площадь поверхности для обмена кислородом и углекислым газом. Их количество достигает сотен миллионов.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кровеносных сосудов в альвеолах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Капилляры, окружающие альвеолы, быстро поглощают кислород и отдают углекислый газ. Такая структура обеспечивает быстрый и эффективный газообмен для организма.
</a:t>
            </a:r>
            <a:endParaRPr lang="en-US" sz="10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значение диафрагмы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тонкая куполообразная мышца, разделяющая грудную и брюшную полости, играющая ключевую роль в механике дыхания.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её сокращении объём грудной клетки увеличивается, что создаёт отрицательное давление и вдыхание воздуха в лёгкие.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функции диафрагмы приводит к затруднённому дыханию, снижая поступление кислорода и вызывая одышку.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носового дыхания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очищает воздух от пыли и микробов с помощью волосков и слизистой, а также согревает и увлажняет его перед попаданием в лёгкие.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дыхание снижает риск инфекций и защищает лёгкие, благодаря фильтрации вредных частиц из окружающей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дыхание снижает риск инфекций и защищает лёгкие, благодаря фильтрации вредных частиц из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частота дыхания по возрастам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дыхательных движений связано с ростом лёгких и изменением метаболизма человека в процессе взросления.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стандарты пульмонологии,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с возрастом падает, отражая развитие дыхательной системы и уменьшение относительных потребностей в кислороде.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во время физической нагрузки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физической активности дыхание становится глубже и быстрее, чтобы обеспечить мышцы необходимым кислородом для усиленного энергетического обмена.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Насыщенный кислородом воздух быстро доставляется к клеткам через кровь, что помогает поддерживать выносливость и скорость восстановления мышц.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выдоха способствует удалению углекислого газа, который образуется при усиленном обмене веществ во время нагрузок.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дыхания помогает избежать кислородного голодания и снижает риск преждевременной утомляемости при активных занятиях спортом.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238" y="1487307"/>
            <a:ext cx="1923750" cy="1801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750" y="1495046"/>
            <a:ext cx="1909800" cy="17867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725" y="1495064"/>
            <a:ext cx="1909800" cy="17792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2850" y="1491830"/>
            <a:ext cx="1920150" cy="17945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систем у животных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420938" y="3397731"/>
            <a:ext cx="1938173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Лёгочное дыхание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как и человек, используют лёгкие для газообмена. Воздух входит через нос, проходит по дыхательным путям и достигает альвеол, где происходит обмен кислорода и углекислого газа.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528624" y="3397731"/>
            <a:ext cx="1938173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дыхательный орган рыб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в воде с помощью жабр, пропуская через них кислород, растворённый в воде. Жабры имеют тонкие перепонки с капиллярами для эффективного газообмена.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3174" y="3397731"/>
            <a:ext cx="1938172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Трахейная система у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дыхание осуществляется через систему трубочек — трахей, которые открываются наружу дыхальцами. По трахеям воздух напрямую поступает к тканям организма.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784879" y="3397731"/>
            <a:ext cx="1938173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дышат как лёгкими, так и кожей. Их влажная кожа служит дополнительной площадью для газообмена, что помогает выживать в воде и на 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 образование энергии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происходит окисление питательных веществ кислородом с выделением энергии, необходимой для жизненных процессов клетки.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реакции образуется молекула аденозинтрифосфата (АТФ), которая служит универсальным источником энергии для всех функций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обеспечивает непрерывное снабжение клеток энергией, поддерживая работу мышц, нервной системы и других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дыхания: астма, бронхит, пневмония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характеризуется периодическим сужением бронхов, вызывающим затруднённое дыхание и приступы удушья при воздействии аллергенов или физических нагрузок.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— воспаление слизистой оболочки бронхов, сопровождающееся кашлем и затруднённым дыханием, часто возникает при вирусных инфекциях.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— заболевание лёгких с воспалением альвеол, сопровождающееся высокой температурой, кашлем и снижением оксигенации крови.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острых симптомов этих заболеваний необходима своевременная медицинская помощь для предотвращения осложнений.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4202"/>
            <a:ext cx="4486275" cy="26191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и патологические ритмы дыхания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дыхательного ритма, их признаки и возможные причины, позволяющие отличить здоровое дыхание от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наблюдение за дыхательным ритмом помогает своевременно выявить нарушения и предотвратить развитие серьёзных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загрязнённого воздуха на дыхательную систему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уязвимы к загрязнениям, так как их лёгкие ещё развиваются, что может повлиять на здоровье на всю жизнь.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автомобильные выбросы содержат вредные частицы, которые раздражают слизистую дыхательных путей, вызывая кашель и затруднённое дыхание.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загрязнённого воздуха повышает риск развития хронических болезней лёгких, таких как бронхит и обструктивная болезнь лёгких.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дыхательной 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помещений и прогулки на свежем воздухе способствуют снижению количества вредных микроорганизмов и улучшению работы дыхательных путей.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и дыхательные упражнения укрепляют лёгкие, повышают их выносливость и снижают риск простудных и хронических заболеваний.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и дыхательные упражнения укрепляют лёгкие, повышают их выносливость и снижают риск простудных и хронических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работе дыхательной 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человек делает примерно 20 000 вдохов и выдохов, что обеспечивает непрерывное снабжение организма кислородом и удаление углекислого газа.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поверхности альвеол в лёгких взрослого человека достигает примерно 100 квадратных метров — что сравнимо с площадью теннисного корта.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Выдыхаемый воздух содержит около 16% кислорода, что показывает эффективность использования кислорода клетками в процессе обмена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 культуре, традициях и спорте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дыхания в йоге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практике йоги дыхание используется для расслабления ума и тела, улучшения концентрации и снижения стресса. Контроль дыхательных техник способствует гармонии между телом и сознанием.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 восточных единоборствах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боевых искусствах правильное дыхание помогает увеличить силу и выносливость бойцов. Согласование дыхания с движениями улучшает координацию и эффективность ударов.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значение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религиях дыхание символизирует жизненную энергию и связь человека с природой. Ритуалы и медитации часто включают работу с дыханием для духовного роста.
</a:t>
            </a:r>
            <a:endParaRPr lang="en-US" sz="11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дыхание как источник жизни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поддерживает жизненные процессы, обеспечивает энергию клеткам и влияет на общее состояние здоровья. Забота о чистоте воздуха и регулярные профилактические меры необходимы для сохранения здоровья дыхательной системы.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2026-05-08T15:07:45Z</dcterms:created>
  <dcterms:modified xsi:type="dcterms:W3CDTF">2026-05-08T15:07:45Z</dcterms:modified>
</cp:coreProperties>
</file>