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несколько важных графиков в алгебре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помогают быстро увидеть данные, связи и изменения.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7 классе: где они встречаются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алгебры графики нужны для координат, зависимостей и сравнения данных. Они помогают замечать рост, спад и различия между величинами в реальных задачах.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диаграмма: сравнение категорий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сравнивает категории по высоте столбцов. Чем выше столбец, тем больше значение, поэтому различия между группами видны сразу.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горизонтали обычно пишут названия групп, а по вертикали — числа. Это могут быть баллы, количество учеников, проценты или другие значения.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график удобно использовать для сравнения месяцев, видов спорта, книг, кружков или результатов опроса, когда важно увидеть, кто или что лидирует.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легко найти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столбцам быстро определяют наибольшее и наименьшее значение. Также можно заметить, насколько одна категория отличается от другой.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читать данные без долгих вычислений. Она особенно полезна, когда нужно сравнить несколько групп на одном рисунке.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составлено по условию задания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Посещаемость школьных кружков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занятия выбирают школьники чаще, а какие — реже.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 — самый популярный кружок, театр — самый непопулярный. Разница между ними составляет 17 учеников.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график: изменение величины во времени
</a:t>
            </a:r>
            <a:endParaRPr lang="en-US" sz="1999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показывает, как меняется величина по дням, неделям, месяцам или годам. Точки соединяют линией, чтобы было видно движение значения.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выбирают для температуры, числа шагов, скорости чтения, изменения цены и результатов измерений. Такой график удобен, когда важно увидеть ход процесса.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линии можно заметить подъём, спад и промежуточные значения. Это помогает понять, в какой момент величина росла быстрее или замедлялась.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 не только отдельные числа, но и общую картину изменения. Поэтому он особенно полезен для наблюдений и сравнения во 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составлено по условию задания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за неделю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 графике позволяет быстро увидеть, как менялась погода в течение семи дней.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температура была в пятницу, минимальная — в понедельник. К концу недели заметно небольшое снижение.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весь круг и помогает показать доли каждого сектора.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круг показывает целое, поэтому удобно сравнивать части по их доле в общем объёме.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 круговой диаграммы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составлено по условию задания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24 часа в сутках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 тот же день можно описать через часы, а затем перевести их в доли целого.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занимает треть суток. Школа, отдых и хобби вместе составляют половину дня, поэтому их доля особенно велика.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оси и масштаб, затем сравнивают значения и делают вывод.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графикам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графика и их значение
</a:t>
            </a:r>
            <a:endParaRPr lang="en-US" sz="253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Название, оси, легенда и масштаб помогают понять данные без ошибок и лишних 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график: от заголовка к выводу
</a:t>
            </a:r>
            <a:endParaRPr lang="en-US" sz="254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 любого школьного графика.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Точечный график: связь между двумя величинами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таком графике показывает две связанные величины в одном наблюдении: например, рост и массу, время подготовки и результат. Это помогает увидеть данные не по отдельности, а в связи друг с другом.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в целом поднимаются вправо вверх, связь положительная: одна величина растёт вместе с другой. Если они идут вниз, связь отрицательная. Когда рисунок почти случайный, заметной зависимости почти нет.
</a:t>
            </a:r>
            <a:endParaRPr lang="en-US" sz="136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общей связи точки редко ложатся строго на одну линию. Чем сильнее разброс, тем менее точно одна величина предсказывает другую. Поэтому график важен не только для ответа, но и для оценки надёжности данных.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точечному графику удобно сравнивать отдельные наблюдения и находить необычные значения. Он особенно полезен там, где нужно понять, есть ли между двумя числами устойчивая связь или только случайное совпадение.
</a:t>
            </a:r>
            <a:endParaRPr lang="en-US" sz="13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«Точечный и линейный графики». Данные заданы в условии.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подготовки и результат в баллах
</a:t>
            </a:r>
            <a:endParaRPr lang="en-US" sz="264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каждый дополнительный час подготовки связан с более высоким результатом. Особенно заметен стабильный рост в середине диапазона.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времени на подготовку, тем выше балл. После 4 часов прирост становится меньше, значит, рост результата замедляется.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линий на одном графике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команды на одной сетке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поле удобно показать, как две команды движутся к цели месяц за месяцем. Разные цвета сразу помогают не перепутать линии, а легенда объясняет, какая из них относится к каждой группе.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небольшие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может расти почти ровно, а другая — делать остановки и затем снова подниматься. Такой рисунок наглядно показывает не только итог, но и путь, по которому группа пришла к нему.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«Графики с несколькими линиями». Данные заданы в условии.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Продажи двух школьных команд за полгода
</a:t>
            </a:r>
            <a:endParaRPr lang="en-US" sz="239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 позволяют сразу увидеть, как менялись результаты по месяцам и где разрыв между командами был самым заметным.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команды растут, но команда А остаётся впереди весь период. У команды Б рост более ровный, а у команды А есть краткое снижение в марте.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 проценты: как читать доли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что считается целым: весь класс, весь бюджет или весь результат опроса. Без этого проценты теряют смысл, потому что число всегда сравнивается именно с полной величиной.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Перевести в удобный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быстро сравнить части между собой, даже если исходные числа разные. Половина, четверть и три четверти сразу понятны, поэтому данные легче воспринимать и обсуждать без долгих вычислений.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доли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графике показаны проценты, можно сравнить, какая часть больше, меньше или равна другой. Это особенно полезно, когда нужно увидеть структуру расходов, состав группы или результаты голосования.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долей важно не забывать о сумме всех частей: вместе они должны давать 100%. Тогда по диаграмме можно точно понять, как распределено целое и какие части в нём главные.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графика зависит от того, какие данные нужно показать и что именно по ним важно заметить.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график подходит к разным данным
</a:t>
            </a:r>
            <a:endParaRPr lang="en-US" sz="2513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графика решает свою задачу: сравнивает, показывает изменение, доли или связь. Если выбрать неверный вид, вывод может оказаться менее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100" y="980451"/>
            <a:ext cx="54495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048" y="980463"/>
            <a:ext cx="3633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416" y="2825576"/>
            <a:ext cx="817425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графиков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Смешивать проценты и числа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показывают долю от целого, а обычные числа — количество. Ошибка возникает, когда сравнивают эти величины как одинаковые и делают слишком быстрый вывод.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смотреть на единицы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проверить, в чём измерены данные, легко перепутать градусы, баллы, проценты или штуки. Тогда даже аккуратно построенный график может быть понят неверно.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масштаб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осей сильно влияет на вид различий. При неудачном масштабе маленькая разница выглядит огромной, а важные изменения, наоборот, почти исчезают на графике.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только на одну точку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 не даёт полной картины. Чтобы сделать верный вывод, нужно увидеть весь ряд данных, понять общий тренд и проверить, нет ли исключений.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замечать искажения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ось обрезана или подписи показаны не полностью, график может создавать неверное впечатление. Поэтому важно проверять, соответствует ли изображение исходным данным.
</a:t>
            </a:r>
            <a:endParaRPr lang="en-US" sz="13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график на ошибки и искажения
</a:t>
            </a:r>
            <a:endParaRPr lang="en-US" sz="231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убедиться, что график передаёт данные без искажений.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жизни школьника и в новостях
</a:t>
            </a:r>
            <a:endParaRPr lang="en-US" sz="2518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помогают быстро понять, как меняется температура в течение дня или недели. По ним легко заметить потепление, похолодание и сравнить прогноз с фактическими наблюдениями.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графики используют для отображения оценок, посещаемости, времени подготовки и результатов контрольных. Они позволяют увидеть прогресс, спад или устойчивый уровень без долгих подсчётов.
</a:t>
            </a:r>
            <a:endParaRPr lang="en-US" sz="136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статистика часто показывает очки, голы, победы или динамику команды по матчам. Один рисунок может заменить длинное описание и сразу показать, кто опережает соперника.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графики встречаются в сообщениях о ценах, голосовании, расписаниях и результатах опросов. Они делают большие массивы данных понятнее и помогают быстро сравнить несколько показателей.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выбирают по задаче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чисел можно показать по-разному, но хороший график всегда соответствует цели. Если читать оси, масштаб и легенду внимательно, данные становятся понятными и полезными.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2026-05-29T20:22:16Z</dcterms:created>
  <dcterms:modified xsi:type="dcterms:W3CDTF">2026-05-29T20:22:16Z</dcterms:modified>
</cp:coreProperties>
</file>