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доказательства эволюции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эволюции: ископаемые, анатомия, эмбриология, генетика и биогеография.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эволюция и зачем нужны доказательства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— процесс изменения живых организмов с течением времени, приводящий к появлению новых видов. Научные доказательства помогают понять историю и многообразие жизни на Земле.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— кладовая прошлого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ископаемых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Окаменелости сохраняют следы древних организмов и служат ключом к изучению эволюционной истории.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переходные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Найденные останки, как археоптерикс, показывают признаки сразу нескольких животных групп, связывая рыб с наземными животными.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ископаемых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 строение ископаемых указывает на непрерывное развитие и смену видов в геологическом времени.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анализа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 используют новые технологии для точного определения возраста и реконструкции образа древних организмов.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формы: примеры из природы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— птица с чертами рептилий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обладает перьями и крыльями, но имеет зубы и хвост с костями, что объединяет признаки рептилий и птиц. Этот пример иллюстрирует эволюционный переход между классами животных.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Тиктаалик — рыба, способная к жизни на суше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Останки тиктаалика показывают наличие плавников с костями, которые напоминают конечности наземных животных, демонстрируя адаптацию к передвижению по мелководью и берегу.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ископаемых: сравнение находок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древних ископаемых с указанием возраста и мест нахождения.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данные подтверждают постепенное появление новых форм жизни в разное время.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6675" y="1636592"/>
            <a:ext cx="527700" cy="469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6663" y="2590500"/>
            <a:ext cx="527700" cy="527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96663" y="3573725"/>
            <a:ext cx="527700" cy="527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анатомия: основные факты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3055400" y="152385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 человека, кита и летучей мыши имеют сходное строение, доказывая общее происхождение видов.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3055388" y="2507075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Адаптивные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отражают приспособление организмов к среде обитания и образу жизни.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055388" y="349030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костей и тканей помогает понять эволюционные связи между групами животных.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300" y="1350742"/>
            <a:ext cx="4121700" cy="1670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1700" y="3022375"/>
            <a:ext cx="4122300" cy="1670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Рудименты и атавизмы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55250" y="170445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Рудименты как свидетельства 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Аппендикс у человека и тазовые кости у китов — органы, утратившие функцию, подтверждающие изменение организма в процессе эволюции.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55250" y="337619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Атавизмы: появление древних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 новорожденных людей встречается хвост — временное проявление старинного признака, свидетельствующего о родстве с предками.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эмбриология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этапы развития у разных видов указывают на общее эволюционное происхождение и родство.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эмбриональном развитии отражают постепенную дивергенцию и адаптацию видов.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Эмбрионы рыб, птиц и млекопитающих на ранних стадиях имеют общие черты, такие как жаберные щели и хвостовой отросток.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— сходство ДНК между видами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сходство ДНК особенно заметно между человеком и шимпанзе, что подтверждает близкое эволюционное родство.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процент совпадений, тем ближе виды по происхождению, подтверждая общих предков.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исследования, 2023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доказательства эволюции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генов у разных видов указывает на их общее происхождение и эволюционные связи.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структуры ДНК в 1953 году дало инструмент для изучения родственных отношений между организмами.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 создают новые признаки, способствуя появлению разнообразия видов и адаптаций.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позволяет проследить эволюцию даже у организмов с большими морфологическими различиями.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в действии: бактерии и антибиотики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мутация бактерий способствует появлению устойчивых к антибиотикам форм, что демонстрирует процесс естественного отбора на микроуровне в реальном времени.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ДНК бактерий приводят к появлению новых вариантов, выживающих при воздействии лекарств, что доказано на примере устойчивого золотистого стафилококка.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случаи показывают, как современные микроорганизмы адаптируются к среде и подтверждают динамичность эволюционных процессов в природе и медицине.
</a:t>
            </a:r>
            <a:endParaRPr lang="en-US" sz="11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как модель эволюции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домашних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Одомашнивание собак происходило посредством целенаправленного отбора особей с желаемыми чертами, что приводило к изменениям в поведении и внешности видов.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дикими предками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волков с домашними собаками, можно проследить изменения, вызванные хозяйственным отбором, которые не всегда встречаются в природных условиях.
</a:t>
            </a:r>
            <a:endParaRPr lang="en-US" sz="10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243869"/>
            <a:ext cx="4122000" cy="9335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естественного и искусственного отбора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характеристики, отличающие естественный отбор от искусственного, раскрывая разные механизмы и темпы эволюционных изменений.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отбора воздействуют на признаки организмов, но естественный зависит от среды, а искусственный – от целей человека.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 эволюции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Биогеография: географические доказательства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континентов и островов способствует появлению уникальных видов, непохожих на ближайших родственников в других регионах.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Австралийские кенгуру и коалы — примеры эндемиков, сформированных длительной географической изоляцией и адаптацией к местным условиям.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барьеры служат причиной расхождения популяций, что подтверждается разнообразием флоры и фауны на разных материках.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биогеографии помогает понять, как перемещение и разделение популяций влияет на процесс видообразования.
</a:t>
            </a:r>
            <a:endParaRPr lang="en-US" sz="10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путешествия на «Бигле» Дарвин изучал вьюрков, заметив различия в форме и размере клюва, связанные с особенностями питания на разных островах.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наблюдения стали ключевым доказательством действия естественного отбора и дивергенции видов, объясняющих адаптацию птиц к разной среде.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и галапагосские вьюрки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450000"/>
            <a:ext cx="4294800" cy="12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часы: измерение времени эволюции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627400" y="9021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метода молекулярных часов, основанного на измерении темпов мутаций в ДНК разных видов.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627400" y="21943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молекулярных часов для оценки времени расхождения человека и шимпанзе — около 6 миллионов лет назад.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27400" y="34865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этого метода для изучения эволюционных связей у разнообразных организмов, включая микроорганизмы и растения.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175" y="1808825"/>
            <a:ext cx="370650" cy="42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43674" y="1813325"/>
            <a:ext cx="414600" cy="414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2125" y="1813325"/>
            <a:ext cx="414600" cy="414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Селекционные эксперименты и современные примеры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35194" y="2582525"/>
            <a:ext cx="2442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дрозофилами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Плодовые мушки демонстрируют формирование новых черт за несколько поколений под воздействием направленного отбора в лабораторных условиях.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443667" y="2582525"/>
            <a:ext cx="2442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пестицидам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быстро развивают устойчивость к химическим веществам благодаря мутациям, что подтверждает реальное действие эволюции.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252118" y="2582525"/>
            <a:ext cx="2442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окраски бабочек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загрязнённых районах меняется окраска бабочек, что помогает им лучше маскироваться и выживать в изменённых условиях среды.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рост устойчивости вредителей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насекомых увеличивается быстро, отражая адаптацию к применению инсектицидов и усиливая вызовы в сельском хозяйстве.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эволюционные процессы могут проходить ускоренно под воздействием антропогенных факторов.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агроэкологии Японии, 2020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Вкратце: множественные доказательства работают вместе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информации из палеонтологии, анатомии и генетики формирует полное представление о процессах эволюции и происхождении видов.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эмбриологии и биогеографии подтверждают родственные связи между разными группами живых организмов и механизмы их расхождения.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подход позволяет учёным объяснять разнообразие природы и прослеживать историю развития жизни на Земле.
</a:t>
            </a:r>
            <a:endParaRPr lang="en-US" sz="12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доказательств эволюции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эволюции подтверждают научное понимание жизни и служат основой для охраны биоразнообразия и решения экологических задач в будущем.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2026-05-08T01:34:09Z</dcterms:created>
  <dcterms:modified xsi:type="dcterms:W3CDTF">2026-05-08T01:34:09Z</dcterms:modified>
</cp:coreProperties>
</file>