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и опорно-двигательная системы: комплексный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кожи и костей в защите, опоре и движении — фундамент здоровья человека.
</a:t>
            </a:r>
            <a:endParaRPr lang="en-US" sz="3621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и опорно-двигательные системы развивались для выживания и передвижения, обеспечивая адаптацию к суше и разнообразию среды. Это стало основой высокой активности и усложнения поведения животных.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защиты и движения у позвоночных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кожи как защитного барьера
</a:t>
            </a:r>
            <a:endParaRPr lang="en-US" sz="2754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 против внешних воздействий
</a:t>
            </a:r>
            <a:pPr algn="ctr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обеспечивает надежную защиту от микробов, химических веществ и механических повреждений, сохраняя целостность организма и предотвращая инфицирование.
</a:t>
            </a:r>
            <a:endParaRPr lang="en-US" sz="103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температуры тела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потоотделение и расширение сосудов кожа поддерживает оптимальную температуру, обеспечивая комфорт и предотвращая перегрев или переохлаждение.
</a:t>
            </a:r>
            <a:endParaRPr lang="en-US" sz="1066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витамина D и сенсорная функция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воздействием ультрафиолета кожа вырабатывает витамин D, необходимый для здоровья костей, а также воспринимает боль, тепло и давление, информируя о внешних условиях.
</a:t>
            </a:r>
            <a:endParaRPr lang="en-US" sz="10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слои кожи и их назначение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включает клетки, которые защищают от ультрафиолета и патогенов, обеспечивая барьер и обновление кожи методом постоянного обновления клеток.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дерме расположены кровеносные сосуды и нервы, а гиподерма состоит из жировой ткани, которая служит теплоизоляцией и энергетическим резервом организма.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— защитный щит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 и гиподерма — поддержка и питание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волос и их структурные особенности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защищают кожу головы и глаза от внешних воздействий, участвуют в сенсорных ощущениях и формируются из ороговевших клеток эпителия.
</a:t>
            </a:r>
            <a:endParaRPr lang="en-US" sz="1051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ногтей для здоровья и диагностики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Ногти защищают кончики пальцев и способствуют точным движениям. Их состояние отражает обмен веществ и может указывать на внутренние заболевания.
</a:t>
            </a:r>
            <a:endParaRPr lang="en-US" sz="1001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кожи — волосы и ногти в деталях
</a:t>
            </a:r>
            <a:endParaRPr lang="en-US" sz="277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кожных желез и их воздействие на организм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Сальные железы выделяют кожное сало, которое предотвращает пересыхание кожи и обеспечивает защиту от бактерий.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выделяют пот, регулируя температуру тела и способствуя выведению токсинов при физической нагрузке.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Млечные железы у женщин обеспечивают лактацию, что важно для развития младенцев и поддержания здоровья матери.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механизмы иммунитета кожи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Антимикробные пептиды кожи уничтожают патогенные микроорганизмы, предотвращая инфекции.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Лангерганса распознают чужеродные вещества и запускают иммунный ответ организма.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и макрофаги в дерме активно борются с проникшими микробами и участвуют в заживлении ран.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кожного барьера увеличивает риск развития бактериальных и грибковых инфекций, ослабляя защиту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покровных систем в животном мире
</a:t>
            </a:r>
            <a:endParaRPr lang="en-US" sz="2614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рыб — защита и гидродинамика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покрывает тело рыб, защищая от травм и снижая сопротивление воды, что облегчает движение в водной среде.
</a:t>
            </a:r>
            <a:endParaRPr lang="en-US" sz="1144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птиц — теплоизоляция и полёт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обеспечивают тепло сохранение и аэродинамику при полёте, а также участвуют в коммуникации и камуфляже.
</a:t>
            </a:r>
            <a:endParaRPr lang="en-US" sz="1144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млекопитающих — защита и маскировка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сохраняет тепло, защищает от воздействия окружающей среды и служит элементом скрытности или привлечения партнёров.
</a:t>
            </a:r>
            <a:endParaRPr lang="en-US" sz="114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endParaRPr lang="en-US" sz="7673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объёма циркулирующей крови перераспределяется кожей для эффективного контроля температуры тела.
</a:t>
            </a:r>
            <a:endParaRPr lang="en-US" sz="1488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управляет температурой тела через изменение кровотока и потоотделение, адаптируясь к условиям окружающей среды.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физиологии человека, 2023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регенерации кожных покровов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базального слоя эпидермиса постоянно делятся, обеспечивая обновление верхнего слоя кожи каждые 28–30 дней.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Регистрация и восстановление повреждений кожи обеспечивается мобилизацией клеток и процессами ороговения и слущивания.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образ жизни влияют на скорость обновления, замедляя регенерацию у пожилых и при неблагоприятных факторах.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" y="25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94191" y="266700"/>
            <a:ext cx="48876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скелета человека: отделы, функции и значение
</a:t>
            </a:r>
            <a:endParaRPr lang="en-US" sz="2674" dirty="0"/>
          </a:p>
        </p:txBody>
      </p:sp>
      <p:sp>
        <p:nvSpPr>
          <p:cNvPr id="7" name="Text 1"/>
          <p:cNvSpPr txBox="1"/>
          <p:nvPr/>
        </p:nvSpPr>
        <p:spPr>
          <a:xfrm>
            <a:off x="3894050" y="1214876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скелета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человека состоит из 206 костей, разделённых на отделы: череп, позвоночник, грудная клетка, пояса верхних и нижних конечностей. Каждый отдел выполняет специализированные функции, обеспечивая защиту и поддержку организма.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917972" y="3144293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значение костной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формирует каркас тела, защищает жизненно важные органы и служит точкой крепления мышц. Он обеспечивает механическую основу для движения и поддерживает правильную осанку.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минеральная плотность костей: возрастная динамика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укрепление костной ткани происходит в подростковом возрасте, затем после 30 лет начинается постепенное снижение минеральной плотности, усиливающееся с возрастом.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необходимость укрепления костей в молодом возрасте для профилактики возрастных заболеваний, таких как остеопороз.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2022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включают суставную капсулу, хрящ, связки и синовиальную жидкость, обеспечивая плавность и амортизацию движений. Они отвечают за гибкость и подвижность костей в организме.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суставов и классификация соединений костей
</a:t>
            </a:r>
            <a:endParaRPr lang="en-US" sz="2431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классифицируют на шаровидные, блоковидные и плоские, каждая из которых приспособлена для определённых типов движений и уровня стабильности. Мениски и диски выполняют вспомогательные функции.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мышцы: движущая сила тела
</a:t>
            </a:r>
            <a:pPr algn="ctr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обеспечивают произвольные движения тела, поддерживают осанку и участвуют в терморегуляции. Они составляют основную мышечную массу и активно реагируют на тренировки.
</a:t>
            </a:r>
            <a:endParaRPr lang="en-US" sz="893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мышцы: автоматическая работа внутренних органов
</a:t>
            </a:r>
            <a:pPr algn="ctr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функционируют непроизвольно, регулируя работу сосудов, желудочно-кишечного тракта и других систем, обеспечивая беспрерывную поддержку жизненных процессов.
</a:t>
            </a:r>
            <a:endParaRPr lang="en-US" sz="916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мышца: ритмичный двигатель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 обладает уникальной способностью к непрерывным сокращениям, поддерживая непрерывный кровоток и снабжение организма кислородом и питательными веществами.
</a:t>
            </a:r>
            <a:endParaRPr lang="en-US" sz="927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мышечных тканей человека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биомеханических процессов движения
</a:t>
            </a:r>
            <a:endParaRPr lang="en-US" sz="216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физиология двигательной активности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силы и выносливости в подростковом возрасте: биологическая основа
</a:t>
            </a:r>
            <a:endParaRPr lang="en-US" sz="1887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изменения у подростков повышают уровень тестостерона и гормона роста, стимулируя развитие мышечной и костной ткани.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питание, особенно достаточное поступление белков, кальция и витамина D, поддерживает формирование прочных костей и мышц.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укрепляют выносливость и развивают силу, способствуя общей физической подготовке.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структура опорно-двигательного аппарата, сформированная в подростковом возрасте, задаёт базу для будущего здоровья и активности.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часто встречающиеся травмы и их факторы риска
</a:t>
            </a:r>
            <a:endParaRPr lang="en-US" sz="2193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в школьном возрасте
</a:t>
            </a:r>
            <a:pPr algn="ctr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31% травм у школьников приходится на переломы костей, часто возникающие из-за падений и неправильного физического напряжения.
</a:t>
            </a:r>
            <a:endParaRPr lang="en-US" sz="1276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Растяжения связок
</a:t>
            </a:r>
            <a:pPr algn="ctr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связаны с резкими движениями или неправильной техникой при занятиях спортом, требуют длительного восстановительного периода.
</a:t>
            </a:r>
            <a:endParaRPr lang="en-US" sz="1314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Ушибы и ссадины
</a:t>
            </a:r>
            <a:pPr algn="ctr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при ударах и падениях, сопровождаются болью и припухлостью, требуют своевременного оказания первой помощи.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недостатка микроэлементов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витамина D и кальция повышает риск травм, особенно у подростков с интенсивным ростом и повышенной физической нагрузкой.
</a:t>
            </a:r>
            <a:endParaRPr lang="en-US" sz="1233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предупреждение нарушений осанки у подростков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правильной осанки обеспечивается активностью, контролем положения тела и использованием эргономичной мебели в учебе и повседневной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упражнения, направленные на укрепление мышц спины, и посещение специалистов помогают своевременно выявлять и корректировать искривления позвоночника.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и восстановление после травм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 и сбалансированное питание с кальцием и витамином D необходимы для восстановления костной и мышечной ткани после повреждений.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и отказ от вредных привычек способствует укреплению опорно-двигательной системы и снижению риска новых травм.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Реабилитационные мероприятия, включая физиотерапию и лечебную физкультуру, ускоряют выздоровление и восстанавливают функциональность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защиты и движения для здоровья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и опорно-двигательная системы тесно взаимосвязаны, обеспечивая стабильность, защиту и подвижность. Ответственный подход к их сохранению критически важен для долгой и активной жизни.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2026-05-10T06:48:05Z</dcterms:created>
  <dcterms:modified xsi:type="dcterms:W3CDTF">2026-05-10T06:48:05Z</dcterms:modified>
</cp:coreProperties>
</file>