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Монголы и натиск с Востока: как Европа изменилась
</a:t>
            </a:r>
            <a:endParaRPr lang="en-US" sz="2938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и обмен изменили Европу сильнее, чем просто войны и разорение.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XIII веке Европа уже росла и усложнялась, но именно это сделало её особенно чувствительной к ударам с Востока.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перед испытанием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изменилось в Западной Европе?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изменениями мы понимаем не только войны, но и перестройку власти, хозяйства, религиозных представлений, знаний и повседневных практик. Именно в этих сферах монгольский фактор оказался особенно заметен.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взгляд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468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Вторжения разрушали привычные порядки: города, связи между землями и устойчивые представления о безопасности. Одновременно они заставляли европейцев быстрее искать новые формы защиты и управления.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468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по старому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666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Контакты с монгольским миром открывали доступ к сведениям о дальних регионах, путях и народах. Для Европы это стало не только угрозой, но и источником новых знаний.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666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связи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6864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 презентации — почему один и тот же процесс дал два результата: страх и разрушение с одной стороны, расширение горизонтов и обмен с другой.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864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Двойной эффект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 до монгольского удара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3514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 оставалась пространством королевств, княжеств, епископств и городов. Политическая карта была пёстрой, а единого центра, способного быстро мобилизовать весь континент, не существовало.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10985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мозаика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22322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Феодальные связи связывали знать, вассалов и землю, но централизация только формировалась. Это означало слабую координацию, особенно там, где требовалась общая оборона и быстрая реакция на угрозу.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70000" y="19793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Незавершённая централизация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270000" y="3128469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расширялась, города богатели, а ярмарки соединяли разные области. Однако сухопутные пути были небезопасны, а дальние земли чаще представлялись через слухи, легенды и церковные рассказы.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270000" y="2875550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торговли и риск
</a:t>
            </a:r>
            <a:endParaRPr lang="en-US" sz="1400" dirty="0"/>
          </a:p>
        </p:txBody>
      </p:sp>
      <p:sp>
        <p:nvSpPr>
          <p:cNvPr id="14" name="Text 8"/>
          <p:cNvSpPr txBox="1"/>
          <p:nvPr/>
        </p:nvSpPr>
        <p:spPr>
          <a:xfrm>
            <a:off x="270000" y="405024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 Востоке оставались фрагментарными. Для многих европейцев степи, Русь и Азия существовали скорее как образ, чем как точно известное пространство.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270000" y="379732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Слабое представление о мире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02497"/>
            <a:ext cx="8604000" cy="19913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движения монгольского наступления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7325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империи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97325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схемы должна быть степная зона Центральной Азии — исходный политический и военный опорный район Монгольской империи. Отсюда начиналось продвижение, изменившее баланс сил в Евразии.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90275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европейского отклика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6190275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краям карты стоит обозначить соседние земли Западной Европы, чтобы было видно: удар не ограничился одной территорией, а вызвал тревогу на широком пограничье христианского мира.
</a:t>
            </a:r>
            <a:endParaRPr lang="en-US" sz="1000" dirty="0"/>
          </a:p>
        </p:txBody>
      </p:sp>
      <p:sp>
        <p:nvSpPr>
          <p:cNvPr id="11" name="Text 6"/>
          <p:cNvSpPr txBox="1"/>
          <p:nvPr/>
        </p:nvSpPr>
        <p:spPr>
          <a:xfrm>
            <a:off x="3293800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наступления
</a:t>
            </a:r>
            <a:endParaRPr lang="en-US" sz="1200" dirty="0"/>
          </a:p>
        </p:txBody>
      </p:sp>
      <p:sp>
        <p:nvSpPr>
          <p:cNvPr id="12" name="Text 7"/>
          <p:cNvSpPr txBox="1"/>
          <p:nvPr/>
        </p:nvSpPr>
        <p:spPr>
          <a:xfrm>
            <a:off x="3293800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движения следует провести через Русь к Польше и Венгрии, показывая основное направление походов 1236–1242 годов. Важны реки, города и точки крупных сражений.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419" y="1225603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81668" y="1225603"/>
            <a:ext cx="30138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675" y="3203566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98412" y="3203566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возникла сила, дошедшая до Европы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племён при Чингисхане создало единый военный и политический механизм. Это позволило степным отрядам действовать согласованно и переносить войну на огромные расстояния.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сил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Мобильная конница была главным преимуществом монголов. Быстрота передвижения, высокая выучка и строгая дисциплина делали армию устойчивой в бою и непредсказуемой для противника.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 манёвр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Разведка и связь обеспечивали точность ударов. Монгольские командиры быстро собирали сведения о местности, силах врага и удобных направлениях наступления, что усиливало эффект внезапности.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Разведка и управление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Западный поход стал возможен при наследниках Чингисхана, особенно при Батыe. Именно тогда военная машина империи достигла Центральной Европы и стала общеевропейской проблемой.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Европе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степей к Центральной Европе: логика похода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от степного объединения к походу на Центральную Европу и перегруппировке сил после 1242 года.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310400"/>
            <a:ext cx="42288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1241–1242 годов как переломный момент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594150" y="1578750"/>
            <a:ext cx="41922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Решающий эпизод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94150" y="1822700"/>
            <a:ext cx="440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1241–1242 годов стал самым заметным эпизодом монгольского продвижения в Европу. Он показал, насколько уязвимы были разобщённые государства перед хорошо организованной армией.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94150" y="2745625"/>
            <a:ext cx="41922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по странам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94150" y="2989575"/>
            <a:ext cx="440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Разорение многих городов Руси, Польши и Венгрии сопровождалось психологическим шоком. Масштаб и скорость наступления опередили ожидания европейских правителей и их военные расчёты.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94150" y="3912500"/>
            <a:ext cx="41922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масштаб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94150" y="4156450"/>
            <a:ext cx="440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этого времени сделали монгольскую угрозу общеевропейской темой. Впервые стало очевидно, что степная империя способна воздействовать на судьбу сразу нескольких регионов континента.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уроки монгольского наступления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506942"/>
            <a:ext cx="7355700" cy="3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военные наблюдатели стали внимательнее относиться к подвижности противника, разведке и ложным отступлениям. Эти приёмы показали слабость тяжёлой, но медленной феодальной конницы.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1222242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перед манёвром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2596696"/>
            <a:ext cx="7355700" cy="3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усилила интерес к крепостям, сигнализации и согласованным действиям союзников. Теперь оборона всё чаще мыслилась не как местная, а как межрегиональная задача.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2311996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оборонительная логика
</a:t>
            </a:r>
            <a:endParaRPr lang="en-US" sz="1400" dirty="0"/>
          </a:p>
        </p:txBody>
      </p:sp>
      <p:sp>
        <p:nvSpPr>
          <p:cNvPr id="11" name="Text 6"/>
          <p:cNvSpPr txBox="1"/>
          <p:nvPr/>
        </p:nvSpPr>
        <p:spPr>
          <a:xfrm>
            <a:off x="270000" y="3686450"/>
            <a:ext cx="7355700" cy="3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вторжения показал, что разобщённость князей и королей опасна не меньше самой армии противника. Без координации даже сильные владения оказывались уязвимыми перед быстрым ударом.
</a:t>
            </a:r>
            <a:endParaRPr lang="en-US" sz="1100" dirty="0"/>
          </a:p>
        </p:txBody>
      </p:sp>
      <p:sp>
        <p:nvSpPr>
          <p:cNvPr id="12" name="Text 7"/>
          <p:cNvSpPr txBox="1"/>
          <p:nvPr/>
        </p:nvSpPr>
        <p:spPr>
          <a:xfrm>
            <a:off x="270000" y="3401750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раздробленности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последствия вторжения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интерпретация по историческим описаниям вторжения XIII века; шкала условная.
</a:t>
            </a:r>
            <a:endParaRPr lang="en-US" sz="798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 точные потери, а сравнительную степень уязвимости регионов перед ударом.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тяжёлый непосредственный удар пришёлся на восточноевропейские земли; для западных регионов последствия были в основном косвенными.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Киева в 1240 году и новые даннические отношения показали: теперь западным и восточным правителям приходилось считаться с силой степной империи.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1240 год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разорение Киева стало символом нового политического давления на Восточную Европу.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и общепринятая датировка монгольского разорения Киева.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877612"/>
            <a:ext cx="4514400" cy="132112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и после вторжения: сравнение регионов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один и тот же удар по-разному перестроил западные и восточные земли Европы.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Монгольский удар усилил различия в адаптации: где-то выросла власть монархов, где-то закрепилась зависимость, а где-то главной задачей стало восстановление обороны.
</a:t>
            </a:r>
            <a:endParaRPr lang="en-US" sz="1024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учебной историографии о последствиях монгольских походов в Европе.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1236–1242 годов разрушили привычные торговые маршруты, но одновременно включили Европу в новые связи с Евразией и усилили интерес к дальним путям.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1236–1242 годы
</a:t>
            </a:r>
            <a:pPr algn="l" indent="0" marL="0">
              <a:lnSpc>
                <a:spcPct val="115000"/>
              </a:lnSpc>
              <a:buNone/>
            </a:pPr>
            <a:r>
              <a:rPr lang="en-US" sz="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период стал рубежом между локальной торговлей и более широкими трансконтинентальными контактами.
</a:t>
            </a:r>
            <a:endParaRPr lang="en-US" sz="3755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монгольского западного похода и его экономических последствий в исторической литературе.
</a:t>
            </a:r>
            <a:endParaRPr lang="en-US" sz="73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слухов к сведениям
</a:t>
            </a:r>
            <a:pPr algn="l" indent="0" marL="0">
              <a:lnSpc>
                <a:spcPct val="115000"/>
              </a:lnSpc>
              <a:buNone/>
            </a:pPr>
            <a:r>
              <a:rPr lang="en-US" sz="11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дворы впервые получили не только слухи, но и системные донесения о степях, дорогах и порядках Монгольской державы. Эти сведения меняли представление о Востоке: он переставал быть исключительно легендарным и становился наблюдаемым пространством.
</a:t>
            </a:r>
            <a:endParaRPr lang="en-US" sz="1020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Посольство как наблюдение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Миссии к монгольским правителям сочетали дипломатию и разведку. Послы изучали маршруты, запасы, политические связи и язык власти, а затем возвращались с описаниями, которые читали как политические инструкции.
</a:t>
            </a:r>
            <a:endParaRPr lang="en-US" sz="1093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описание чужого мира
</a:t>
            </a:r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путешественников помогли европейцам увидеть повседневность степного мира: кочевой быт, военную организацию, привычки питания и способы передвижения. Для XIII века это был редкий пример точного и личного свидетельства.
</a:t>
            </a:r>
            <a:endParaRPr lang="en-US" sz="1052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Путешественники, миссии и расширение знаний
</a:t>
            </a:r>
            <a:endParaRPr lang="en-US" sz="2364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путешествия середины XIII века дали Европе редкие и надёжные описания монгольского мира — от власти хана до дорог, обычаев и повседневной жизни.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путешествия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стали опорой для первых точных европейских представлений о степях и монгольской державе.
</a:t>
            </a:r>
            <a:endParaRPr lang="en-US" sz="3755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Записки Иоанна де Плано Карпини и Вильгельма де Рубрука.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Страх, вера и образ внешнего мира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Монгольское наступление воспринималось как знак Божьего наказания. Проповедники связывали военные поражения с грехами христиан, усиливая тревогу и требование духовного покаяния.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 за грехи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468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европейских текстах закрепился образ «татарского ужаса». Он передавал не только страх перед разрушением, но и чувство полной неопределённости перед силой, пришедшей из незнакомого мира.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468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угрозы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666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Пограничность христианского мира стала важной темой богословия и проповеди. На этом фоне миссии к монголам рассматривались уже не только как дипломатия, но и как духовная задача.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666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мира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6864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обращению «неверных» усилился именно потому, что Европа столкнулась с мощной нехристианской державой. Это подтолкнуло к более внимательному сравнению религий и обычаев.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864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миссионерский взгляд
</a:t>
            </a:r>
            <a:endParaRPr lang="en-US" sz="114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Интеллектуальные последствия: от легенд к наблюдению
</a:t>
            </a:r>
            <a:endParaRPr lang="en-US" sz="2537" dirty="0"/>
          </a:p>
        </p:txBody>
      </p:sp>
      <p:sp>
        <p:nvSpPr>
          <p:cNvPr id="7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3013" y="3397700"/>
            <a:ext cx="3395700" cy="2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легенды к наблюдению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33013" y="3755075"/>
            <a:ext cx="33957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Хроники стали меньше полагаться на легенды и чаще опираться на личные наблюдения, рассказы послов и сопоставление свидетельств. Это сделало описание Востока более конкретным и проверяемым.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029538" y="3397700"/>
            <a:ext cx="3395700" cy="2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культур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029538" y="3755075"/>
            <a:ext cx="33957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 народах, обычаях и власти монголов расширили европейскую этнографическую оптику. Хотя знания оставались неполными, сам подход к «чужому миру» стал заметно точнее.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2931975" y="1492700"/>
            <a:ext cx="3395700" cy="2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как знание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2931975" y="1850075"/>
            <a:ext cx="33957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Появился практический интерес к географии: где проходят пути, какие земли лежат между государствами, какие реки и степи нужно пересечь. Карта мира постепенно становилась инструментом политики.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Таймлайн: Европа до и после монгольского удара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переход от ограниченного знания и раздробленности к более широким связям, дипломатии и новому пониманию Евразии.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Разорение, страх и новые знания действовали одновременно. В XIII веке именно это сочетание сильнее всего изменило политический и культурный горизонт Европы.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сферы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политике, культуре и знании последствия оказались разными по силе, но одинаково значимыми.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содержанию темы и исторической интерпретации последствий монгольских походов.
</a:t>
            </a:r>
            <a:endParaRPr lang="en-US" sz="77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Монгольское завоевание стало для Западной Европы испытанием, которое ускорило политическую консолидацию, расширило горизонты знания и показало, что кризис нередко рождает новые связи и новые способы видеть мир.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Кризис, который изменил Европу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2026-07-26T01:51:04Z</dcterms:created>
  <dcterms:modified xsi:type="dcterms:W3CDTF">2026-07-26T01:51:04Z</dcterms:modified>
</cp:coreProperties>
</file>