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Самопрезентация: как рассказать о себе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конкретно и уверенно: расскажи о себе без лишнего пафоса.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самопрезентация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Самопрезентация нужна везде, где важно быстро познакомиться и сразу показать себя понятно: на уроке, в новом классе, в кружке, на олимпиаде или на собеседовании.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формула самопрезентации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5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имя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простого приветствия и назови своё имя. Это сразу задаёт спокойный тон и помогает слушателю понять, кто перед ним, без лишних вступлений.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32932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набор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несколько фактов: класс, интересы, занятие или умение. Достаточно выбрать только то, что действительно помогает составить о тебе ясное и живое впечатление.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95859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Подчеркни одну-две сильные стороны, но говори о них через дело. Так речь звучит убедительнее и показывает, чем ты можешь быть полезен.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58783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Скажи, зачем ты это рассказываешь сейчас: хочешь познакомиться, вступить в кружок, участвовать в проекте или попробовать себя в новой роли. Цель делает речь осмысленной.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1724" y="2365474"/>
            <a:ext cx="15738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короткой фразой, вопросом или предложением продолжить общение. Так самопрезентация не обрывается резко и оставляет приятное, открытое впечатление.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речь по 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можно менять, но все шаги должны вести к ясному и короткому ответу.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это пригодится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самопрезентация помогает быстро включиться в работу и не теряться перед классом. Достаточно назвать себя и одну-две важные детали, которые связаны с темой или заданием.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лагере или новом кружке она помогает познакомиться без неловкой паузы. Короткий рассказ о себе сразу показывает, чем ты интересуешься и как с тобой проще начать разговор.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олимпиаде важно звучать собранно и по делу. Команда лучше понимает, кто может помочь с идеями, оформлением, поиском информации или проверкой решения.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и собеседование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собеседовании или отборе ценят ясность, вежливость и уверенную подачу. Здесь особенно важно говорить конкретно, чтобы слушатель сразу понял твои сильные стороны и цель.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факты о себе выбрать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59200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базовой информации: имя, класс или школа. Эти данные помогают сразу понять, кто ты, и не заставляют слушателя искать главное среди лишних подробностей.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02812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один интерес, который звучит живо и понятно. Лучше сказать, чем именно тебе нравится заниматься, чем перечислять всё подряд без объяснения.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4642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одно умение, если оно связано с делом. Это может быть работа в команде, поиск информации, аккуратное оформление или умение задавать вопросы.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0038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достижение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достижение, назови только самое понятное и заметное. Оно должно показывать результат, а не просто создавать впечатление занятости.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33647" y="2000475"/>
            <a:ext cx="16620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целью: чему хочешь научиться, куда попробовать себя или зачем пришёл. Так собеседник понимает, что ты настроен не просто рассказывать, а двигаться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хобби через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хобби через действие. Вместо общего слова скажи, что именно ты делаешь: читаю, рисую, собираю, играю, изучаю. Так интерес сразу становится живым и 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перечисляй увлечения бесконечно. Лучше выбрать одно-две темы и рассказать о них коротко, чтобы слушатель запомнил именно тебя, а не длинный список занятий.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результат или пользу. Например, можно не просто любить шахматы, а учиться просчитывать ходы, замечать ошибки и быстрее принимать решения в игре.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конкретные примеры из жизни. Фраза о том, что ты рисуешь комиксы или собираешь простые модели, звучит намного убедительнее, чем общее «мне всё нравится».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успехи без хвастовства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итог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о результате, а не только о факте участия. Фраза «занял 2 место» звучит сильнее, чем просто «я участвовал», потому что сразу видно итог и уровень успеха.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измеримость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цифры и сроки. Если ты сделал проект за 3 недели или прочитал 12 книг за год, слушателю проще оценить масштаб твоей работы.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 о пользе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Упоминай конкретное дело, которое принесло пользу. Например, подготовил доклад для класса или помог команде выиграть игру — это выглядит спокойно и убедительно без лишнего хвастовства.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достижение небольшое, но настоящее, тоже смело называй его. Важнее не величина победы, а ясность формулировки и честный тон.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интересы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сильную сторону с конкретным действием. Вместо общего «я умный» лучше сказать: быстро нахожу информацию, поэтому могу помочь собрать материал для задания.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Показывай, как это работает в деле. Умение слушать, аккуратно оформлять работу или не бояться вопросов становится понятнее, когда связано с учебой или проектом.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пафоса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стремись звучать слишком громко. Спокойная фраза о том, что ты умеешь работать в команде, производит более надёжное впечатление, чем самовосхваление.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такие качества, которые полезны в общении и учёбе. Тогда твоя самопрезентация показывает не только характер, но и то, как ты действуешь.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самопрезентация помогает быстро назвать себя, интересы и цель, не перегружая слушателя.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секунд
</a:t>
            </a:r>
            <a:endParaRPr lang="en-US" sz="7076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хватает для первого понятного представления о себе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60 секунд можно показать имя, интересы, сильные стороны и цель без лишних пауз и перегруза.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секунд
</a:t>
            </a:r>
            <a:endParaRPr lang="en-US" sz="7076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удобный формат, чтобы сказать о себе достаточно и не потерять внимание слушателя.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рекомендация по структуре самопрезентации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опоры помогают ответить спокойно: учёба, интерес, умение и цель разговора.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опоры делают ответ на вопрос «расскажи о себе» понятным и уверенным.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рекомендация по структуре ответа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подготовки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вместо длинного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выступлением Маша написала на карточке пять коротких пунктов и держала её в руке как подсказку. Благодаря этому она не сбивалась и быстро вспоминала нужные слова. Карточка помогла говорить свободнее, а не читать текст целиком.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два раза проговорил свою самопрезентацию вслух перед зеркалом, затем сократил лишние слова. На третий раз речь стала ровнее и короче. Он заметил, где делает паузы, и убрал места, в которых спешил.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взгляд и поза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репетировал рассказ в пустом классе и сначала смотрел в пол. Потом он выбрал несколько точек в комнате и переводил взгляд между ними. Так он сохранил спокойную позу и выглядел увереннее для слушателей.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исправления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показывает, как одна и та же мысль звучит сильнее после правки.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короткие фразы с примером и понятной целью; именно они убирают лишнюю длинноту и неуверенность.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типичных ошибок в самопрезентации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вариантами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варианте есть имя, интерес, действие и цель. Сразу понятно, кто говорит и зачем он пришёл, поэтому речь звучит живо и собранно.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 просто обычная» не даёт слушателю ни образа, ни направления. Она делает речь расплывчатой и не помогает начать разговор.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Улучшить ответ легко: назвать конкретный интерес, добавить одно дело и закончить целью. Тогда даже короткая фраза звучит уверенно и по делу.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к ясному ответу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идут имя и класс: так слушатель сразу понимает, кто перед ним. Это помогает начать разговор без лишних вступлений и сразу перейти к сути.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Плохой вариант слишком общий, поэтому его трудно запомнить. Если убрать размытые слова и заменить их конкретикой, самопрезентация сразу становится понятнее и убедительнее.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Что интересно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назвать интересы и занятие. В примере шахматы показывают, что у Артёма есть привычка думать и тренировать внимание, а не просто перечислять увлечения.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умею и чего хочу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звучат навыки и цель. Фраза про команду и кружок робототехники показывает, чем он может быть полезен и куда хочет двигаться 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самопрезентацию по шагам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коротких частей легко собрать в одну речь и подстроить под любую ситуацию.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сильной самопрезентации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Держи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одного простого плана: приветствие, имя, интерес, навык, достижение и цель. Когда порядок уже есть, легче не теряться и не уходить в лишние детали.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Говори конкретно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только те примеры, которые помогают понять тебя с первого раза. Одно достижение или один проект звучат убедительнее, чем длинный список случайных фактов.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Звучать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 тоном, темпом и паузами. Спокойная подача делает речь сильнее, чем громкие слова, а уверенность лучше всего заметна в ясной и простой формулировке.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версия для какой ситуации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можно менять под ситуацию: где-то нужен очень короткий ответ, а где-то — чуть более развёрнутый рассказ с примером и целью.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ситуация, тем больше деталей можно добавить. Для быстрого знакомства хватает мини-версии, а для вопроса уместен гибкий ответ с пояснением.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вариантов самопрезентации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три опоры — коротко, конкретно и спокойно — самопрезентация звучит естественно. Несколько тренировок превращают волнение в уверенный, понятный рассказ, который хорошо работает в школе и на собеседовании.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просто — и тебя запомнят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2026-07-25T07:41:38Z</dcterms:created>
  <dcterms:modified xsi:type="dcterms:W3CDTF">2026-07-25T07:41:38Z</dcterms:modified>
</cp:coreProperties>
</file>